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71" r:id="rId5"/>
    <p:sldId id="272" r:id="rId7"/>
    <p:sldId id="273" r:id="rId8"/>
    <p:sldId id="274" r:id="rId9"/>
    <p:sldId id="277" r:id="rId10"/>
    <p:sldId id="268" r:id="rId11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505"/>
    <a:srgbClr val="404040"/>
    <a:srgbClr val="6C6C6C"/>
    <a:srgbClr val="F90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16"/>
    <p:restoredTop sz="96327"/>
  </p:normalViewPr>
  <p:slideViewPr>
    <p:cSldViewPr snapToGrid="0" snapToObjects="1">
      <p:cViewPr varScale="1">
        <p:scale>
          <a:sx n="84" d="100"/>
          <a:sy n="84" d="100"/>
        </p:scale>
        <p:origin x="1698" y="84"/>
      </p:cViewPr>
      <p:guideLst>
        <p:guide orient="horz" pos="2144"/>
        <p:guide pos="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67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image" Target="../media/image10.jpeg"/><Relationship Id="rId7" Type="http://schemas.openxmlformats.org/officeDocument/2006/relationships/image" Target="../media/image9.jpe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7.jpe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</a:fld>
            <a:endParaRPr lang="en-US"/>
          </a:p>
        </p:txBody>
      </p:sp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760"/>
            <a:ext cx="12192000" cy="6856240"/>
          </a:xfrm>
          <a:prstGeom prst="rect">
            <a:avLst/>
          </a:prstGeom>
        </p:spPr>
      </p:pic>
      <p:pic>
        <p:nvPicPr>
          <p:cNvPr id="8" name="Picture 20" descr="Graphical user interface, text&#10;&#10;Description automatically generated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18306" y="5603985"/>
            <a:ext cx="3018336" cy="1022107"/>
          </a:xfrm>
          <a:prstGeom prst="rect">
            <a:avLst/>
          </a:prstGeom>
        </p:spPr>
      </p:pic>
      <p:pic>
        <p:nvPicPr>
          <p:cNvPr id="9" name="Picture 18" descr="Logo&#10;&#10;Description automatically generated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217804" y="231908"/>
            <a:ext cx="2918838" cy="9884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</a:fld>
            <a:endParaRPr lang="en-US"/>
          </a:p>
        </p:txBody>
      </p:sp>
      <p:pic>
        <p:nvPicPr>
          <p:cNvPr id="5" name="Picture 13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17804" y="260923"/>
            <a:ext cx="2846971" cy="964077"/>
          </a:xfrm>
          <a:prstGeom prst="rect">
            <a:avLst/>
          </a:prstGeom>
        </p:spPr>
      </p:pic>
      <p:pic>
        <p:nvPicPr>
          <p:cNvPr id="6" name="Picture 14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18306" y="5574971"/>
            <a:ext cx="3018336" cy="1022106"/>
          </a:xfrm>
          <a:prstGeom prst="rect">
            <a:avLst/>
          </a:prstGeom>
        </p:spPr>
      </p:pic>
      <p:pic>
        <p:nvPicPr>
          <p:cNvPr id="20" name="Picture 8" descr="A picture containing text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32572" y="3904288"/>
            <a:ext cx="1959428" cy="1959428"/>
          </a:xfrm>
          <a:prstGeom prst="rect">
            <a:avLst/>
          </a:prstGeom>
        </p:spPr>
      </p:pic>
      <p:pic>
        <p:nvPicPr>
          <p:cNvPr id="21" name="Picture 6" descr="A picture containing person, outdoor&#10;&#10;Description automatically generated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43728" y="5862688"/>
            <a:ext cx="995311" cy="995311"/>
          </a:xfrm>
          <a:prstGeom prst="rect">
            <a:avLst/>
          </a:prstGeom>
        </p:spPr>
      </p:pic>
      <p:pic>
        <p:nvPicPr>
          <p:cNvPr id="22" name="Picture 4" descr="A picture containing text, person, electronics&#10;&#10;Description automatically generated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54472" y="979713"/>
            <a:ext cx="1957814" cy="1957814"/>
          </a:xfrm>
          <a:prstGeom prst="rect">
            <a:avLst/>
          </a:prstGeom>
        </p:spPr>
      </p:pic>
      <p:sp>
        <p:nvSpPr>
          <p:cNvPr id="23" name="Rectangle 16"/>
          <p:cNvSpPr/>
          <p:nvPr userDrawn="1"/>
        </p:nvSpPr>
        <p:spPr>
          <a:xfrm>
            <a:off x="10232572" y="-1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8"/>
          <p:cNvSpPr/>
          <p:nvPr userDrawn="1"/>
        </p:nvSpPr>
        <p:spPr>
          <a:xfrm>
            <a:off x="11212286" y="-1"/>
            <a:ext cx="97971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2"/>
          <p:cNvSpPr/>
          <p:nvPr userDrawn="1"/>
        </p:nvSpPr>
        <p:spPr>
          <a:xfrm>
            <a:off x="9744338" y="3922620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/>
          <p:cNvSpPr/>
          <p:nvPr userDrawn="1"/>
        </p:nvSpPr>
        <p:spPr>
          <a:xfrm>
            <a:off x="10232572" y="2934299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7"/>
          <p:cNvSpPr/>
          <p:nvPr userDrawn="1"/>
        </p:nvSpPr>
        <p:spPr>
          <a:xfrm>
            <a:off x="11201836" y="2934299"/>
            <a:ext cx="999294" cy="979714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8"/>
          <p:cNvSpPr/>
          <p:nvPr userDrawn="1"/>
        </p:nvSpPr>
        <p:spPr>
          <a:xfrm>
            <a:off x="11201836" y="5860378"/>
            <a:ext cx="999294" cy="9976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9"/>
          <p:cNvSpPr/>
          <p:nvPr userDrawn="1"/>
        </p:nvSpPr>
        <p:spPr>
          <a:xfrm>
            <a:off x="10232572" y="5860378"/>
            <a:ext cx="999294" cy="997621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31" descr="A picture containing outdoor&#10;&#10;Description automatically generated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255361" y="2936796"/>
            <a:ext cx="983678" cy="983678"/>
          </a:xfrm>
          <a:prstGeom prst="rect">
            <a:avLst/>
          </a:prstGeom>
        </p:spPr>
      </p:pic>
      <p:sp>
        <p:nvSpPr>
          <p:cNvPr id="31" name="Rectangle 32"/>
          <p:cNvSpPr/>
          <p:nvPr userDrawn="1"/>
        </p:nvSpPr>
        <p:spPr>
          <a:xfrm>
            <a:off x="11201836" y="1954585"/>
            <a:ext cx="99929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3"/>
          <p:cNvSpPr/>
          <p:nvPr userDrawn="1"/>
        </p:nvSpPr>
        <p:spPr>
          <a:xfrm>
            <a:off x="9744338" y="485456"/>
            <a:ext cx="494701" cy="494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886" y="979713"/>
            <a:ext cx="1958400" cy="19584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600" y="3905316"/>
            <a:ext cx="1958400" cy="1958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564" y="880"/>
            <a:ext cx="12188871" cy="6856240"/>
          </a:xfrm>
          <a:prstGeom prst="rect">
            <a:avLst/>
          </a:prstGeom>
        </p:spPr>
      </p:pic>
      <p:pic>
        <p:nvPicPr>
          <p:cNvPr id="22" name="Picture 22" descr="A picture containing text, clipart&#10;&#10;Description automatically generated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-8698523" y="0"/>
            <a:ext cx="5069666" cy="1716755"/>
          </a:xfrm>
          <a:prstGeom prst="rect">
            <a:avLst/>
          </a:prstGeom>
        </p:spPr>
      </p:pic>
      <p:pic>
        <p:nvPicPr>
          <p:cNvPr id="23" name="Picture 2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-7672857" y="3964135"/>
            <a:ext cx="3018334" cy="1022106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118306" y="260923"/>
            <a:ext cx="11716385" cy="6468323"/>
            <a:chOff x="118306" y="260923"/>
            <a:chExt cx="11716385" cy="6468323"/>
          </a:xfrm>
        </p:grpSpPr>
        <p:sp>
          <p:nvSpPr>
            <p:cNvPr id="25" name="TextBox 18"/>
            <p:cNvSpPr txBox="1"/>
            <p:nvPr/>
          </p:nvSpPr>
          <p:spPr>
            <a:xfrm>
              <a:off x="428383" y="1457514"/>
              <a:ext cx="49487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rgbClr val="FA0505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移</a:t>
              </a:r>
              <a:r>
                <a:rPr lang="zh-CN" altLang="en-US" sz="2800" b="1" dirty="0">
                  <a:solidFill>
                    <a:srgbClr val="FA0505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联万物，志高行</a:t>
              </a:r>
              <a:r>
                <a:rPr lang="zh-CN" altLang="en-US" sz="4400" b="1" dirty="0">
                  <a:solidFill>
                    <a:srgbClr val="FA0505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远</a:t>
              </a:r>
              <a:endParaRPr lang="en-US" altLang="zh-CN" sz="4400" b="1" dirty="0">
                <a:solidFill>
                  <a:srgbClr val="FA0505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6" name="TextBox 19"/>
            <p:cNvSpPr txBox="1"/>
            <p:nvPr/>
          </p:nvSpPr>
          <p:spPr>
            <a:xfrm>
              <a:off x="415702" y="2409490"/>
              <a:ext cx="5680298" cy="2083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拥有更丰富、完整的物联网模组产品组合，一站式满足不同场景和地区的需求</a:t>
              </a:r>
              <a:endParaRPr lang="zh-CN" altLang="en-US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推出类型丰富的天线产品，具备全定制天线设计、集成和制造的能力</a:t>
              </a:r>
              <a:endParaRPr lang="zh-CN" altLang="en-US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提供云平台管理服务，满足从硬件接入到软件应用的全流程解决方案需求</a:t>
              </a:r>
              <a:endParaRPr lang="zh-CN" altLang="en-US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全自动化生产线、测试线，保障产品质量始终如一，同时具有超高性价比</a:t>
              </a:r>
              <a:endParaRPr lang="zh-CN" altLang="en-US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建立了业内规模领先的研发团队，为客户提供及时、专业、贴心的技术支持服务</a:t>
              </a:r>
              <a:endParaRPr lang="zh-CN" altLang="en-US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持续研发新技术、新产品，率先发布</a:t>
              </a:r>
              <a:r>
                <a:rPr lang="en-US" altLang="zh-CN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5G</a:t>
              </a: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、安卓智能、</a:t>
              </a:r>
              <a:r>
                <a:rPr lang="en-US" altLang="zh-CN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LPWA</a:t>
              </a: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、</a:t>
              </a:r>
              <a:r>
                <a:rPr lang="en-US" altLang="zh-CN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C-V2X</a:t>
              </a: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等产品</a:t>
              </a:r>
              <a:endParaRPr lang="zh-CN" altLang="en-US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富有创新精神的国际化专业团队，始终保证“客户第一”</a:t>
              </a:r>
              <a:endParaRPr lang="zh-CN" altLang="en-US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7" name="TextBox 20"/>
            <p:cNvSpPr txBox="1"/>
            <p:nvPr/>
          </p:nvSpPr>
          <p:spPr>
            <a:xfrm>
              <a:off x="6203066" y="5909584"/>
              <a:ext cx="3570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上海市闵行区田林路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1016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号科技绿洲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3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期（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B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区）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5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号楼  </a:t>
              </a:r>
              <a:r>
                <a:rPr lang="en-US" altLang="zh-CN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200233</a:t>
              </a:r>
              <a:endParaRPr lang="en-US" altLang="zh-CN" sz="9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pPr marL="0" marR="0" lvl="0" indent="0" algn="l" defTabSz="108775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联系电话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+86 21 5108 6236 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    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销售支持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u="none" kern="12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sales@quectel.com </a:t>
              </a:r>
              <a:endParaRPr lang="zh-CN" altLang="zh-CN" sz="900" b="1" u="none" kern="12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  <a:p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技术支持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support@quectel.com     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电子邮件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info@quectel.com</a:t>
              </a:r>
              <a:r>
                <a:rPr lang="zh-CN" altLang="en-US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 </a:t>
              </a:r>
              <a:endParaRPr lang="en-US" altLang="zh-CN" sz="900" b="1" u="sng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 </a:t>
              </a:r>
              <a:endParaRPr lang="en-US" altLang="zh-CN" sz="9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8" name="Picture 21" descr="A close up of a logo&#10;&#10;Description automatically generated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 rot="21000000">
              <a:off x="465386" y="4133296"/>
              <a:ext cx="3651365" cy="1726290"/>
            </a:xfrm>
            <a:prstGeom prst="rect">
              <a:avLst/>
            </a:prstGeom>
          </p:spPr>
        </p:pic>
        <p:pic>
          <p:nvPicPr>
            <p:cNvPr id="29" name="Picture 23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190171" y="260923"/>
              <a:ext cx="2874604" cy="973434"/>
            </a:xfrm>
            <a:prstGeom prst="rect">
              <a:avLst/>
            </a:prstGeom>
          </p:spPr>
        </p:pic>
        <p:pic>
          <p:nvPicPr>
            <p:cNvPr id="30" name="Picture 2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118306" y="5594607"/>
              <a:ext cx="3018334" cy="1022106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6203066" y="5363774"/>
              <a:ext cx="35702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全国热线</a:t>
              </a:r>
              <a:r>
                <a:rPr lang="en-US" altLang="zh-CN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: 400 960 7678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10720087" y="5379871"/>
              <a:ext cx="958495" cy="958495"/>
            </a:xfrm>
            <a:prstGeom prst="rect">
              <a:avLst/>
            </a:prstGeom>
            <a:noFill/>
          </p:spPr>
        </p:pic>
        <p:sp>
          <p:nvSpPr>
            <p:cNvPr id="33" name="矩形 32"/>
            <p:cNvSpPr/>
            <p:nvPr/>
          </p:nvSpPr>
          <p:spPr>
            <a:xfrm>
              <a:off x="10548807" y="6467636"/>
              <a:ext cx="12858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移远微信公众号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20"/>
          <p:cNvSpPr>
            <a:spLocks noGrp="1"/>
          </p:cNvSpPr>
          <p:nvPr>
            <p:ph type="title" hasCustomPrompt="1"/>
          </p:nvPr>
        </p:nvSpPr>
        <p:spPr>
          <a:xfrm>
            <a:off x="87" y="549372"/>
            <a:ext cx="11064377" cy="27911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en-US" altLang="zh-CN" dirty="0" err="1"/>
              <a:t>Mastertitelformat</a:t>
            </a:r>
            <a:r>
              <a:rPr lang="en-US" altLang="zh-CN" dirty="0"/>
              <a:t> </a:t>
            </a:r>
            <a:r>
              <a:rPr lang="en-US" altLang="zh-CN" dirty="0" err="1"/>
              <a:t>bearbeiten</a:t>
            </a:r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9" cstate="screen"/>
          <a:stretch>
            <a:fillRect/>
          </a:stretch>
        </p:blipFill>
        <p:spPr>
          <a:xfrm>
            <a:off x="9983637" y="6190715"/>
            <a:ext cx="2088233" cy="707143"/>
          </a:xfrm>
          <a:prstGeom prst="rect">
            <a:avLst/>
          </a:prstGeom>
        </p:spPr>
      </p:pic>
      <p:pic>
        <p:nvPicPr>
          <p:cNvPr id="8" name="Picture 4" descr="A picture containing text, clipart&#10;&#10;Description automatically generated"/>
          <p:cNvPicPr>
            <a:picLocks noChangeAspect="1"/>
          </p:cNvPicPr>
          <p:nvPr userDrawn="1"/>
        </p:nvPicPr>
        <p:blipFill>
          <a:blip r:embed="rId10" cstate="screen"/>
          <a:stretch>
            <a:fillRect/>
          </a:stretch>
        </p:blipFill>
        <p:spPr>
          <a:xfrm>
            <a:off x="9726195" y="200372"/>
            <a:ext cx="2370855" cy="802849"/>
          </a:xfrm>
          <a:prstGeom prst="rect">
            <a:avLst/>
          </a:prstGeom>
        </p:spPr>
      </p:pic>
      <p:sp>
        <p:nvSpPr>
          <p:cNvPr id="9" name="Title 1"/>
          <p:cNvSpPr txBox="1"/>
          <p:nvPr userDrawn="1"/>
        </p:nvSpPr>
        <p:spPr>
          <a:xfrm>
            <a:off x="436056" y="6407982"/>
            <a:ext cx="11062648" cy="279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www.quectel.com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8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7" Type="http://schemas.openxmlformats.org/officeDocument/2006/relationships/notesSlide" Target="../notesSlides/notesSlide2.xml"/><Relationship Id="rId26" Type="http://schemas.openxmlformats.org/officeDocument/2006/relationships/slideLayout" Target="../slideLayouts/slideLayout8.xml"/><Relationship Id="rId25" Type="http://schemas.openxmlformats.org/officeDocument/2006/relationships/tags" Target="../tags/tag41.xml"/><Relationship Id="rId24" Type="http://schemas.openxmlformats.org/officeDocument/2006/relationships/tags" Target="../tags/tag40.xml"/><Relationship Id="rId23" Type="http://schemas.openxmlformats.org/officeDocument/2006/relationships/tags" Target="../tags/tag39.xml"/><Relationship Id="rId22" Type="http://schemas.openxmlformats.org/officeDocument/2006/relationships/tags" Target="../tags/tag38.xml"/><Relationship Id="rId21" Type="http://schemas.openxmlformats.org/officeDocument/2006/relationships/tags" Target="../tags/tag37.xml"/><Relationship Id="rId20" Type="http://schemas.openxmlformats.org/officeDocument/2006/relationships/tags" Target="../tags/tag36.xml"/><Relationship Id="rId2" Type="http://schemas.openxmlformats.org/officeDocument/2006/relationships/tags" Target="../tags/tag18.xml"/><Relationship Id="rId19" Type="http://schemas.openxmlformats.org/officeDocument/2006/relationships/tags" Target="../tags/tag35.xml"/><Relationship Id="rId18" Type="http://schemas.openxmlformats.org/officeDocument/2006/relationships/tags" Target="../tags/tag34.xml"/><Relationship Id="rId17" Type="http://schemas.openxmlformats.org/officeDocument/2006/relationships/tags" Target="../tags/tag33.xml"/><Relationship Id="rId16" Type="http://schemas.openxmlformats.org/officeDocument/2006/relationships/tags" Target="../tags/tag32.xml"/><Relationship Id="rId15" Type="http://schemas.openxmlformats.org/officeDocument/2006/relationships/tags" Target="../tags/tag3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tags" Target="../tags/tag17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2" Type="http://schemas.openxmlformats.org/officeDocument/2006/relationships/notesSlide" Target="../notesSlides/notesSlide5.xml"/><Relationship Id="rId21" Type="http://schemas.openxmlformats.org/officeDocument/2006/relationships/slideLayout" Target="../slideLayouts/slideLayout8.xml"/><Relationship Id="rId20" Type="http://schemas.openxmlformats.org/officeDocument/2006/relationships/tags" Target="../tags/tag66.xml"/><Relationship Id="rId2" Type="http://schemas.openxmlformats.org/officeDocument/2006/relationships/tags" Target="../tags/tag51.xml"/><Relationship Id="rId19" Type="http://schemas.openxmlformats.org/officeDocument/2006/relationships/tags" Target="../tags/tag65.xml"/><Relationship Id="rId18" Type="http://schemas.openxmlformats.org/officeDocument/2006/relationships/tags" Target="../tags/tag64.xml"/><Relationship Id="rId17" Type="http://schemas.openxmlformats.org/officeDocument/2006/relationships/tags" Target="../tags/tag63.xml"/><Relationship Id="rId16" Type="http://schemas.openxmlformats.org/officeDocument/2006/relationships/tags" Target="../tags/tag62.xml"/><Relationship Id="rId15" Type="http://schemas.openxmlformats.org/officeDocument/2006/relationships/tags" Target="../tags/tag61.xml"/><Relationship Id="rId14" Type="http://schemas.openxmlformats.org/officeDocument/2006/relationships/tags" Target="../tags/tag60.xml"/><Relationship Id="rId13" Type="http://schemas.openxmlformats.org/officeDocument/2006/relationships/image" Target="../media/image20.png"/><Relationship Id="rId12" Type="http://schemas.openxmlformats.org/officeDocument/2006/relationships/tags" Target="../tags/tag59.xml"/><Relationship Id="rId11" Type="http://schemas.openxmlformats.org/officeDocument/2006/relationships/image" Target="../media/image19.png"/><Relationship Id="rId10" Type="http://schemas.openxmlformats.org/officeDocument/2006/relationships/tags" Target="../tags/tag58.xml"/><Relationship Id="rId1" Type="http://schemas.openxmlformats.org/officeDocument/2006/relationships/tags" Target="../tags/tag5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4"/>
          <p:cNvSpPr txBox="1"/>
          <p:nvPr/>
        </p:nvSpPr>
        <p:spPr bwMode="auto">
          <a:xfrm>
            <a:off x="488628" y="2394823"/>
            <a:ext cx="5035872" cy="738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spAutoFit/>
          </a:bodyPr>
          <a:lstStyle>
            <a:lvl1pPr algn="l" defTabSz="1087755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  <a:lvl2pPr algn="l" defTabSz="1087755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defTabSz="1087755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defTabSz="1087755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defTabSz="1087755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525780" algn="l" defTabSz="1088390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051560" algn="l" defTabSz="1088390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577340" algn="l" defTabSz="1088390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103120" algn="l" defTabSz="1088390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4800" b="1" dirty="0">
                <a:solidFill>
                  <a:srgbClr val="FF0000"/>
                </a:solidFill>
                <a:latin typeface="黑体" panose="02010609060101010101" pitchFamily="49" charset="-122"/>
                <a:sym typeface="+mn-ea"/>
              </a:rPr>
              <a:t>晋升述职报告</a:t>
            </a:r>
            <a:endParaRPr lang="en-US" altLang="zh-CN" sz="4800" b="1" dirty="0">
              <a:ln w="0"/>
              <a:solidFill>
                <a:srgbClr val="F9080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15"/>
          <p:cNvSpPr txBox="1"/>
          <p:nvPr/>
        </p:nvSpPr>
        <p:spPr>
          <a:xfrm>
            <a:off x="605522" y="3253276"/>
            <a:ext cx="4670883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endParaRPr lang="en-US" altLang="zh-CN" sz="2800" dirty="0">
              <a:ln w="0"/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400" dirty="0">
                <a:ln w="0"/>
                <a:solidFill>
                  <a:schemeClr val="bg1"/>
                </a:solidFill>
                <a:latin typeface="+mj-lt"/>
                <a:cs typeface="+mj-lt"/>
              </a:rPr>
              <a:t>XX</a:t>
            </a:r>
            <a:r>
              <a:rPr lang="zh-CN" altLang="en-US" sz="2400" dirty="0">
                <a:ln w="0"/>
                <a:solidFill>
                  <a:schemeClr val="bg1"/>
                </a:solidFill>
                <a:latin typeface="+mj-lt"/>
                <a:cs typeface="+mj-lt"/>
              </a:rPr>
              <a:t>人（</a:t>
            </a:r>
            <a:r>
              <a:rPr lang="en-US" altLang="zh-CN" sz="2400" dirty="0">
                <a:ln w="0"/>
                <a:solidFill>
                  <a:schemeClr val="bg1"/>
                </a:solidFill>
                <a:latin typeface="+mj-lt"/>
                <a:cs typeface="+mj-lt"/>
              </a:rPr>
              <a:t>XX</a:t>
            </a:r>
            <a:r>
              <a:rPr lang="zh-CN" altLang="en-US" sz="2400" dirty="0">
                <a:ln w="0"/>
                <a:solidFill>
                  <a:schemeClr val="bg1"/>
                </a:solidFill>
                <a:latin typeface="+mj-lt"/>
                <a:cs typeface="+mj-lt"/>
              </a:rPr>
              <a:t>部门</a:t>
            </a:r>
            <a:r>
              <a:rPr lang="zh-CN" altLang="en-US" sz="24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zh-CN" altLang="en-US" sz="2400" dirty="0">
              <a:ln w="0"/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15"/>
          <p:cNvSpPr txBox="1"/>
          <p:nvPr/>
        </p:nvSpPr>
        <p:spPr>
          <a:xfrm>
            <a:off x="605790" y="4325620"/>
            <a:ext cx="4670425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endParaRPr lang="en-US" altLang="zh-CN" sz="2800" dirty="0">
              <a:ln w="0"/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sz="2400" dirty="0">
                <a:ln w="0"/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XX年XX月</a:t>
            </a:r>
            <a:endParaRPr lang="en-US" altLang="zh-CN" sz="2400" dirty="0">
              <a:ln w="0"/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13"/>
          <p:cNvSpPr/>
          <p:nvPr/>
        </p:nvSpPr>
        <p:spPr>
          <a:xfrm>
            <a:off x="515620" y="1684020"/>
            <a:ext cx="737870" cy="751205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txBody>
          <a:bodyPr/>
          <a:p>
            <a:pPr lvl="0" eaLnBrk="1" hangingPunct="1"/>
            <a:endParaRPr lang="zh-CN" altLang="en-US" sz="2100" dirty="0"/>
          </a:p>
        </p:txBody>
      </p:sp>
      <p:sp>
        <p:nvSpPr>
          <p:cNvPr id="4" name="Freeform 16"/>
          <p:cNvSpPr>
            <a:spLocks noEditPoints="1"/>
          </p:cNvSpPr>
          <p:nvPr/>
        </p:nvSpPr>
        <p:spPr>
          <a:xfrm>
            <a:off x="681355" y="1756410"/>
            <a:ext cx="467995" cy="575945"/>
          </a:xfrm>
          <a:custGeom>
            <a:avLst/>
            <a:gdLst/>
            <a:ahLst/>
            <a:cxnLst>
              <a:cxn ang="0">
                <a:pos x="290395" y="64633"/>
              </a:cxn>
              <a:cxn ang="0">
                <a:pos x="225608" y="130035"/>
              </a:cxn>
              <a:cxn ang="0">
                <a:pos x="161584" y="130035"/>
              </a:cxn>
              <a:cxn ang="0">
                <a:pos x="96798" y="64633"/>
              </a:cxn>
              <a:cxn ang="0">
                <a:pos x="161584" y="0"/>
              </a:cxn>
              <a:cxn ang="0">
                <a:pos x="225608" y="0"/>
              </a:cxn>
              <a:cxn ang="0">
                <a:pos x="290395" y="64633"/>
              </a:cxn>
              <a:cxn ang="0">
                <a:pos x="320882" y="64633"/>
              </a:cxn>
              <a:cxn ang="0">
                <a:pos x="322407" y="79252"/>
              </a:cxn>
              <a:cxn ang="0">
                <a:pos x="241614" y="160813"/>
              </a:cxn>
              <a:cxn ang="0">
                <a:pos x="145578" y="160813"/>
              </a:cxn>
              <a:cxn ang="0">
                <a:pos x="64786" y="79252"/>
              </a:cxn>
              <a:cxn ang="0">
                <a:pos x="66311" y="64633"/>
              </a:cxn>
              <a:cxn ang="0">
                <a:pos x="0" y="144655"/>
              </a:cxn>
              <a:cxn ang="0">
                <a:pos x="0" y="437811"/>
              </a:cxn>
              <a:cxn ang="0">
                <a:pos x="80792" y="518602"/>
              </a:cxn>
              <a:cxn ang="0">
                <a:pos x="294968" y="518602"/>
              </a:cxn>
              <a:cxn ang="0">
                <a:pos x="207316" y="384720"/>
              </a:cxn>
              <a:cxn ang="0">
                <a:pos x="351370" y="239296"/>
              </a:cxn>
              <a:cxn ang="0">
                <a:pos x="387193" y="243912"/>
              </a:cxn>
              <a:cxn ang="0">
                <a:pos x="387193" y="144655"/>
              </a:cxn>
              <a:cxn ang="0">
                <a:pos x="320882" y="64633"/>
              </a:cxn>
              <a:cxn ang="0">
                <a:pos x="181401" y="324703"/>
              </a:cxn>
              <a:cxn ang="0">
                <a:pos x="181401" y="324703"/>
              </a:cxn>
              <a:cxn ang="0">
                <a:pos x="80792" y="324703"/>
              </a:cxn>
              <a:cxn ang="0">
                <a:pos x="64786" y="308545"/>
              </a:cxn>
              <a:cxn ang="0">
                <a:pos x="80792" y="292387"/>
              </a:cxn>
              <a:cxn ang="0">
                <a:pos x="181401" y="292387"/>
              </a:cxn>
              <a:cxn ang="0">
                <a:pos x="197407" y="308545"/>
              </a:cxn>
              <a:cxn ang="0">
                <a:pos x="181401" y="324703"/>
              </a:cxn>
              <a:cxn ang="0">
                <a:pos x="213413" y="260070"/>
              </a:cxn>
              <a:cxn ang="0">
                <a:pos x="213413" y="260070"/>
              </a:cxn>
              <a:cxn ang="0">
                <a:pos x="80792" y="260070"/>
              </a:cxn>
              <a:cxn ang="0">
                <a:pos x="64786" y="243912"/>
              </a:cxn>
              <a:cxn ang="0">
                <a:pos x="80792" y="227754"/>
              </a:cxn>
              <a:cxn ang="0">
                <a:pos x="213413" y="227754"/>
              </a:cxn>
              <a:cxn ang="0">
                <a:pos x="230182" y="243912"/>
              </a:cxn>
              <a:cxn ang="0">
                <a:pos x="213413" y="260070"/>
              </a:cxn>
              <a:cxn ang="0">
                <a:pos x="378047" y="283923"/>
              </a:cxn>
              <a:cxn ang="0">
                <a:pos x="352894" y="280845"/>
              </a:cxn>
              <a:cxn ang="0">
                <a:pos x="249999" y="384720"/>
              </a:cxn>
              <a:cxn ang="0">
                <a:pos x="330791" y="486286"/>
              </a:cxn>
              <a:cxn ang="0">
                <a:pos x="352894" y="488594"/>
              </a:cxn>
              <a:cxn ang="0">
                <a:pos x="455790" y="384720"/>
              </a:cxn>
              <a:cxn ang="0">
                <a:pos x="378047" y="283923"/>
              </a:cxn>
              <a:cxn ang="0">
                <a:pos x="410821" y="370100"/>
              </a:cxn>
              <a:cxn ang="0">
                <a:pos x="410821" y="370100"/>
              </a:cxn>
              <a:cxn ang="0">
                <a:pos x="378047" y="402417"/>
              </a:cxn>
              <a:cxn ang="0">
                <a:pos x="352894" y="428578"/>
              </a:cxn>
              <a:cxn ang="0">
                <a:pos x="323931" y="428578"/>
              </a:cxn>
              <a:cxn ang="0">
                <a:pos x="294206" y="399339"/>
              </a:cxn>
              <a:cxn ang="0">
                <a:pos x="294206" y="370100"/>
              </a:cxn>
              <a:cxn ang="0">
                <a:pos x="323931" y="370100"/>
              </a:cxn>
              <a:cxn ang="0">
                <a:pos x="338413" y="384720"/>
              </a:cxn>
              <a:cxn ang="0">
                <a:pos x="378047" y="343939"/>
              </a:cxn>
              <a:cxn ang="0">
                <a:pos x="381858" y="340862"/>
              </a:cxn>
              <a:cxn ang="0">
                <a:pos x="410821" y="340862"/>
              </a:cxn>
              <a:cxn ang="0">
                <a:pos x="410821" y="370100"/>
              </a:cxn>
            </a:cxnLst>
            <a:rect l="0" t="0" r="0" b="0"/>
            <a:pathLst>
              <a:path w="598" h="674">
                <a:moveTo>
                  <a:pt x="381" y="84"/>
                </a:moveTo>
                <a:cubicBezTo>
                  <a:pt x="381" y="131"/>
                  <a:pt x="343" y="169"/>
                  <a:pt x="296" y="169"/>
                </a:cubicBezTo>
                <a:lnTo>
                  <a:pt x="212" y="169"/>
                </a:lnTo>
                <a:cubicBezTo>
                  <a:pt x="165" y="169"/>
                  <a:pt x="127" y="131"/>
                  <a:pt x="127" y="84"/>
                </a:cubicBezTo>
                <a:cubicBezTo>
                  <a:pt x="127" y="37"/>
                  <a:pt x="165" y="0"/>
                  <a:pt x="212" y="0"/>
                </a:cubicBezTo>
                <a:lnTo>
                  <a:pt x="296" y="0"/>
                </a:lnTo>
                <a:cubicBezTo>
                  <a:pt x="343" y="0"/>
                  <a:pt x="381" y="37"/>
                  <a:pt x="381" y="84"/>
                </a:cubicBezTo>
                <a:close/>
                <a:moveTo>
                  <a:pt x="421" y="84"/>
                </a:moveTo>
                <a:cubicBezTo>
                  <a:pt x="422" y="90"/>
                  <a:pt x="423" y="97"/>
                  <a:pt x="423" y="103"/>
                </a:cubicBezTo>
                <a:cubicBezTo>
                  <a:pt x="423" y="162"/>
                  <a:pt x="376" y="209"/>
                  <a:pt x="317" y="209"/>
                </a:cubicBezTo>
                <a:lnTo>
                  <a:pt x="191" y="209"/>
                </a:lnTo>
                <a:cubicBezTo>
                  <a:pt x="132" y="209"/>
                  <a:pt x="85" y="162"/>
                  <a:pt x="85" y="103"/>
                </a:cubicBezTo>
                <a:cubicBezTo>
                  <a:pt x="85" y="97"/>
                  <a:pt x="85" y="90"/>
                  <a:pt x="87" y="84"/>
                </a:cubicBezTo>
                <a:cubicBezTo>
                  <a:pt x="37" y="93"/>
                  <a:pt x="0" y="136"/>
                  <a:pt x="0" y="188"/>
                </a:cubicBezTo>
                <a:lnTo>
                  <a:pt x="0" y="569"/>
                </a:lnTo>
                <a:cubicBezTo>
                  <a:pt x="0" y="627"/>
                  <a:pt x="47" y="674"/>
                  <a:pt x="106" y="674"/>
                </a:cubicBezTo>
                <a:lnTo>
                  <a:pt x="387" y="674"/>
                </a:lnTo>
                <a:cubicBezTo>
                  <a:pt x="320" y="646"/>
                  <a:pt x="272" y="579"/>
                  <a:pt x="272" y="500"/>
                </a:cubicBezTo>
                <a:cubicBezTo>
                  <a:pt x="272" y="396"/>
                  <a:pt x="357" y="311"/>
                  <a:pt x="461" y="311"/>
                </a:cubicBezTo>
                <a:cubicBezTo>
                  <a:pt x="477" y="311"/>
                  <a:pt x="493" y="313"/>
                  <a:pt x="508" y="317"/>
                </a:cubicBezTo>
                <a:lnTo>
                  <a:pt x="508" y="188"/>
                </a:lnTo>
                <a:cubicBezTo>
                  <a:pt x="508" y="136"/>
                  <a:pt x="470" y="93"/>
                  <a:pt x="421" y="84"/>
                </a:cubicBezTo>
                <a:close/>
                <a:moveTo>
                  <a:pt x="238" y="422"/>
                </a:moveTo>
                <a:lnTo>
                  <a:pt x="238" y="422"/>
                </a:lnTo>
                <a:lnTo>
                  <a:pt x="106" y="422"/>
                </a:lnTo>
                <a:cubicBezTo>
                  <a:pt x="94" y="422"/>
                  <a:pt x="85" y="413"/>
                  <a:pt x="85" y="401"/>
                </a:cubicBezTo>
                <a:cubicBezTo>
                  <a:pt x="85" y="390"/>
                  <a:pt x="94" y="380"/>
                  <a:pt x="106" y="380"/>
                </a:cubicBezTo>
                <a:lnTo>
                  <a:pt x="238" y="380"/>
                </a:lnTo>
                <a:cubicBezTo>
                  <a:pt x="250" y="380"/>
                  <a:pt x="259" y="390"/>
                  <a:pt x="259" y="401"/>
                </a:cubicBezTo>
                <a:cubicBezTo>
                  <a:pt x="259" y="413"/>
                  <a:pt x="250" y="422"/>
                  <a:pt x="238" y="422"/>
                </a:cubicBezTo>
                <a:close/>
                <a:moveTo>
                  <a:pt x="280" y="338"/>
                </a:moveTo>
                <a:lnTo>
                  <a:pt x="280" y="338"/>
                </a:lnTo>
                <a:lnTo>
                  <a:pt x="106" y="338"/>
                </a:lnTo>
                <a:cubicBezTo>
                  <a:pt x="94" y="338"/>
                  <a:pt x="85" y="328"/>
                  <a:pt x="85" y="317"/>
                </a:cubicBezTo>
                <a:cubicBezTo>
                  <a:pt x="85" y="305"/>
                  <a:pt x="94" y="296"/>
                  <a:pt x="106" y="296"/>
                </a:cubicBezTo>
                <a:lnTo>
                  <a:pt x="280" y="296"/>
                </a:lnTo>
                <a:cubicBezTo>
                  <a:pt x="292" y="296"/>
                  <a:pt x="302" y="305"/>
                  <a:pt x="302" y="317"/>
                </a:cubicBezTo>
                <a:cubicBezTo>
                  <a:pt x="302" y="328"/>
                  <a:pt x="292" y="338"/>
                  <a:pt x="280" y="338"/>
                </a:cubicBezTo>
                <a:close/>
                <a:moveTo>
                  <a:pt x="496" y="369"/>
                </a:moveTo>
                <a:cubicBezTo>
                  <a:pt x="486" y="367"/>
                  <a:pt x="474" y="365"/>
                  <a:pt x="463" y="365"/>
                </a:cubicBezTo>
                <a:cubicBezTo>
                  <a:pt x="388" y="365"/>
                  <a:pt x="328" y="425"/>
                  <a:pt x="328" y="500"/>
                </a:cubicBezTo>
                <a:cubicBezTo>
                  <a:pt x="328" y="565"/>
                  <a:pt x="374" y="619"/>
                  <a:pt x="434" y="632"/>
                </a:cubicBezTo>
                <a:cubicBezTo>
                  <a:pt x="443" y="634"/>
                  <a:pt x="453" y="635"/>
                  <a:pt x="463" y="635"/>
                </a:cubicBezTo>
                <a:cubicBezTo>
                  <a:pt x="537" y="635"/>
                  <a:pt x="598" y="574"/>
                  <a:pt x="598" y="500"/>
                </a:cubicBezTo>
                <a:cubicBezTo>
                  <a:pt x="598" y="437"/>
                  <a:pt x="555" y="384"/>
                  <a:pt x="496" y="369"/>
                </a:cubicBezTo>
                <a:close/>
                <a:moveTo>
                  <a:pt x="539" y="481"/>
                </a:moveTo>
                <a:lnTo>
                  <a:pt x="539" y="481"/>
                </a:lnTo>
                <a:lnTo>
                  <a:pt x="496" y="523"/>
                </a:lnTo>
                <a:lnTo>
                  <a:pt x="463" y="557"/>
                </a:lnTo>
                <a:cubicBezTo>
                  <a:pt x="452" y="568"/>
                  <a:pt x="435" y="568"/>
                  <a:pt x="425" y="557"/>
                </a:cubicBezTo>
                <a:lnTo>
                  <a:pt x="386" y="519"/>
                </a:lnTo>
                <a:cubicBezTo>
                  <a:pt x="376" y="508"/>
                  <a:pt x="376" y="491"/>
                  <a:pt x="386" y="481"/>
                </a:cubicBezTo>
                <a:cubicBezTo>
                  <a:pt x="397" y="470"/>
                  <a:pt x="414" y="470"/>
                  <a:pt x="425" y="481"/>
                </a:cubicBezTo>
                <a:lnTo>
                  <a:pt x="444" y="500"/>
                </a:lnTo>
                <a:lnTo>
                  <a:pt x="496" y="447"/>
                </a:lnTo>
                <a:lnTo>
                  <a:pt x="501" y="443"/>
                </a:lnTo>
                <a:cubicBezTo>
                  <a:pt x="511" y="432"/>
                  <a:pt x="528" y="432"/>
                  <a:pt x="539" y="443"/>
                </a:cubicBezTo>
                <a:cubicBezTo>
                  <a:pt x="549" y="453"/>
                  <a:pt x="549" y="470"/>
                  <a:pt x="539" y="481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 sz="2100"/>
          </a:p>
        </p:txBody>
      </p:sp>
      <p:sp>
        <p:nvSpPr>
          <p:cNvPr id="38" name="Freeform 23"/>
          <p:cNvSpPr>
            <a:spLocks noEditPoints="1"/>
          </p:cNvSpPr>
          <p:nvPr/>
        </p:nvSpPr>
        <p:spPr>
          <a:xfrm>
            <a:off x="562978" y="2951739"/>
            <a:ext cx="533122" cy="572789"/>
          </a:xfrm>
          <a:custGeom>
            <a:avLst/>
            <a:gdLst/>
            <a:ahLst/>
            <a:cxnLst>
              <a:cxn ang="0">
                <a:pos x="202104" y="355329"/>
              </a:cxn>
              <a:cxn ang="0">
                <a:pos x="192189" y="323096"/>
              </a:cxn>
              <a:cxn ang="0">
                <a:pos x="232610" y="155792"/>
              </a:cxn>
              <a:cxn ang="0">
                <a:pos x="276082" y="291631"/>
              </a:cxn>
              <a:cxn ang="0">
                <a:pos x="330230" y="134304"/>
              </a:cxn>
              <a:cxn ang="0">
                <a:pos x="210493" y="267072"/>
              </a:cxn>
              <a:cxn ang="0">
                <a:pos x="200579" y="284724"/>
              </a:cxn>
              <a:cxn ang="0">
                <a:pos x="273794" y="327701"/>
              </a:cxn>
              <a:cxn ang="0">
                <a:pos x="351585" y="113583"/>
              </a:cxn>
              <a:cxn ang="0">
                <a:pos x="355398" y="72140"/>
              </a:cxn>
              <a:cxn ang="0">
                <a:pos x="351585" y="113583"/>
              </a:cxn>
              <a:cxn ang="0">
                <a:pos x="415648" y="134304"/>
              </a:cxn>
              <a:cxn ang="0">
                <a:pos x="374464" y="138141"/>
              </a:cxn>
              <a:cxn ang="0">
                <a:pos x="303537" y="95931"/>
              </a:cxn>
              <a:cxn ang="0">
                <a:pos x="286759" y="58326"/>
              </a:cxn>
              <a:cxn ang="0">
                <a:pos x="303537" y="95931"/>
              </a:cxn>
              <a:cxn ang="0">
                <a:pos x="234898" y="71373"/>
              </a:cxn>
              <a:cxn ang="0">
                <a:pos x="238712" y="112815"/>
              </a:cxn>
              <a:cxn ang="0">
                <a:pos x="391243" y="204142"/>
              </a:cxn>
              <a:cxn ang="0">
                <a:pos x="429376" y="186490"/>
              </a:cxn>
              <a:cxn ang="0">
                <a:pos x="391243" y="204142"/>
              </a:cxn>
              <a:cxn ang="0">
                <a:pos x="196003" y="292398"/>
              </a:cxn>
              <a:cxn ang="0">
                <a:pos x="185326" y="310817"/>
              </a:cxn>
              <a:cxn ang="0">
                <a:pos x="258541" y="353794"/>
              </a:cxn>
              <a:cxn ang="0">
                <a:pos x="194477" y="571750"/>
              </a:cxn>
              <a:cxn ang="0">
                <a:pos x="208205" y="33000"/>
              </a:cxn>
              <a:cxn ang="0">
                <a:pos x="507167" y="162699"/>
              </a:cxn>
              <a:cxn ang="0">
                <a:pos x="511743" y="248654"/>
              </a:cxn>
              <a:cxn ang="0">
                <a:pos x="526996" y="357632"/>
              </a:cxn>
              <a:cxn ang="0">
                <a:pos x="507929" y="449726"/>
              </a:cxn>
              <a:cxn ang="0">
                <a:pos x="398107" y="475051"/>
              </a:cxn>
              <a:cxn ang="0">
                <a:pos x="194477" y="571750"/>
              </a:cxn>
            </a:cxnLst>
            <a:rect l="0" t="0" r="0" b="0"/>
            <a:pathLst>
              <a:path w="699" h="745">
                <a:moveTo>
                  <a:pt x="252" y="421"/>
                </a:moveTo>
                <a:cubicBezTo>
                  <a:pt x="244" y="436"/>
                  <a:pt x="250" y="455"/>
                  <a:pt x="265" y="463"/>
                </a:cubicBezTo>
                <a:cubicBezTo>
                  <a:pt x="277" y="471"/>
                  <a:pt x="292" y="469"/>
                  <a:pt x="303" y="460"/>
                </a:cubicBezTo>
                <a:lnTo>
                  <a:pt x="252" y="421"/>
                </a:lnTo>
                <a:close/>
                <a:moveTo>
                  <a:pt x="433" y="175"/>
                </a:moveTo>
                <a:cubicBezTo>
                  <a:pt x="387" y="148"/>
                  <a:pt x="329" y="161"/>
                  <a:pt x="305" y="203"/>
                </a:cubicBezTo>
                <a:cubicBezTo>
                  <a:pt x="280" y="246"/>
                  <a:pt x="312" y="294"/>
                  <a:pt x="290" y="338"/>
                </a:cubicBezTo>
                <a:lnTo>
                  <a:pt x="362" y="380"/>
                </a:lnTo>
                <a:cubicBezTo>
                  <a:pt x="390" y="338"/>
                  <a:pt x="448" y="343"/>
                  <a:pt x="472" y="300"/>
                </a:cubicBezTo>
                <a:cubicBezTo>
                  <a:pt x="497" y="257"/>
                  <a:pt x="479" y="202"/>
                  <a:pt x="433" y="175"/>
                </a:cubicBezTo>
                <a:close/>
                <a:moveTo>
                  <a:pt x="355" y="407"/>
                </a:moveTo>
                <a:lnTo>
                  <a:pt x="276" y="348"/>
                </a:lnTo>
                <a:cubicBezTo>
                  <a:pt x="270" y="343"/>
                  <a:pt x="262" y="345"/>
                  <a:pt x="259" y="351"/>
                </a:cubicBezTo>
                <a:cubicBezTo>
                  <a:pt x="255" y="357"/>
                  <a:pt x="257" y="366"/>
                  <a:pt x="263" y="371"/>
                </a:cubicBezTo>
                <a:lnTo>
                  <a:pt x="341" y="430"/>
                </a:lnTo>
                <a:cubicBezTo>
                  <a:pt x="347" y="435"/>
                  <a:pt x="355" y="433"/>
                  <a:pt x="359" y="427"/>
                </a:cubicBezTo>
                <a:cubicBezTo>
                  <a:pt x="363" y="420"/>
                  <a:pt x="361" y="412"/>
                  <a:pt x="355" y="407"/>
                </a:cubicBezTo>
                <a:close/>
                <a:moveTo>
                  <a:pt x="461" y="148"/>
                </a:moveTo>
                <a:lnTo>
                  <a:pt x="485" y="106"/>
                </a:lnTo>
                <a:lnTo>
                  <a:pt x="466" y="94"/>
                </a:lnTo>
                <a:lnTo>
                  <a:pt x="441" y="137"/>
                </a:lnTo>
                <a:lnTo>
                  <a:pt x="461" y="148"/>
                </a:lnTo>
                <a:close/>
                <a:moveTo>
                  <a:pt x="503" y="200"/>
                </a:moveTo>
                <a:lnTo>
                  <a:pt x="545" y="175"/>
                </a:lnTo>
                <a:lnTo>
                  <a:pt x="534" y="156"/>
                </a:lnTo>
                <a:lnTo>
                  <a:pt x="491" y="180"/>
                </a:lnTo>
                <a:lnTo>
                  <a:pt x="503" y="200"/>
                </a:lnTo>
                <a:close/>
                <a:moveTo>
                  <a:pt x="398" y="125"/>
                </a:moveTo>
                <a:lnTo>
                  <a:pt x="398" y="76"/>
                </a:lnTo>
                <a:lnTo>
                  <a:pt x="376" y="76"/>
                </a:lnTo>
                <a:lnTo>
                  <a:pt x="376" y="125"/>
                </a:lnTo>
                <a:lnTo>
                  <a:pt x="398" y="125"/>
                </a:lnTo>
                <a:close/>
                <a:moveTo>
                  <a:pt x="333" y="136"/>
                </a:moveTo>
                <a:lnTo>
                  <a:pt x="308" y="93"/>
                </a:lnTo>
                <a:lnTo>
                  <a:pt x="288" y="104"/>
                </a:lnTo>
                <a:lnTo>
                  <a:pt x="313" y="147"/>
                </a:lnTo>
                <a:lnTo>
                  <a:pt x="333" y="136"/>
                </a:lnTo>
                <a:close/>
                <a:moveTo>
                  <a:pt x="513" y="266"/>
                </a:moveTo>
                <a:lnTo>
                  <a:pt x="563" y="266"/>
                </a:lnTo>
                <a:lnTo>
                  <a:pt x="563" y="243"/>
                </a:lnTo>
                <a:lnTo>
                  <a:pt x="513" y="243"/>
                </a:lnTo>
                <a:lnTo>
                  <a:pt x="513" y="266"/>
                </a:lnTo>
                <a:close/>
                <a:moveTo>
                  <a:pt x="335" y="441"/>
                </a:moveTo>
                <a:lnTo>
                  <a:pt x="257" y="381"/>
                </a:lnTo>
                <a:cubicBezTo>
                  <a:pt x="251" y="377"/>
                  <a:pt x="243" y="378"/>
                  <a:pt x="239" y="385"/>
                </a:cubicBezTo>
                <a:cubicBezTo>
                  <a:pt x="236" y="391"/>
                  <a:pt x="237" y="400"/>
                  <a:pt x="243" y="405"/>
                </a:cubicBezTo>
                <a:lnTo>
                  <a:pt x="322" y="464"/>
                </a:lnTo>
                <a:cubicBezTo>
                  <a:pt x="328" y="469"/>
                  <a:pt x="336" y="467"/>
                  <a:pt x="339" y="461"/>
                </a:cubicBezTo>
                <a:cubicBezTo>
                  <a:pt x="343" y="454"/>
                  <a:pt x="341" y="445"/>
                  <a:pt x="335" y="441"/>
                </a:cubicBezTo>
                <a:close/>
                <a:moveTo>
                  <a:pt x="255" y="745"/>
                </a:moveTo>
                <a:cubicBezTo>
                  <a:pt x="263" y="687"/>
                  <a:pt x="263" y="624"/>
                  <a:pt x="247" y="569"/>
                </a:cubicBezTo>
                <a:cubicBezTo>
                  <a:pt x="0" y="430"/>
                  <a:pt x="65" y="108"/>
                  <a:pt x="273" y="43"/>
                </a:cubicBezTo>
                <a:cubicBezTo>
                  <a:pt x="382" y="0"/>
                  <a:pt x="531" y="26"/>
                  <a:pt x="628" y="123"/>
                </a:cubicBezTo>
                <a:cubicBezTo>
                  <a:pt x="699" y="193"/>
                  <a:pt x="665" y="212"/>
                  <a:pt x="665" y="212"/>
                </a:cubicBezTo>
                <a:lnTo>
                  <a:pt x="649" y="220"/>
                </a:lnTo>
                <a:cubicBezTo>
                  <a:pt x="658" y="254"/>
                  <a:pt x="673" y="316"/>
                  <a:pt x="671" y="324"/>
                </a:cubicBezTo>
                <a:cubicBezTo>
                  <a:pt x="668" y="336"/>
                  <a:pt x="655" y="347"/>
                  <a:pt x="655" y="347"/>
                </a:cubicBezTo>
                <a:lnTo>
                  <a:pt x="691" y="466"/>
                </a:lnTo>
                <a:lnTo>
                  <a:pt x="659" y="479"/>
                </a:lnTo>
                <a:cubicBezTo>
                  <a:pt x="666" y="517"/>
                  <a:pt x="670" y="548"/>
                  <a:pt x="666" y="586"/>
                </a:cubicBezTo>
                <a:cubicBezTo>
                  <a:pt x="666" y="592"/>
                  <a:pt x="645" y="611"/>
                  <a:pt x="627" y="612"/>
                </a:cubicBezTo>
                <a:lnTo>
                  <a:pt x="522" y="619"/>
                </a:lnTo>
                <a:lnTo>
                  <a:pt x="529" y="745"/>
                </a:lnTo>
                <a:lnTo>
                  <a:pt x="255" y="745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 sz="2100"/>
          </a:p>
        </p:txBody>
      </p:sp>
      <p:sp>
        <p:nvSpPr>
          <p:cNvPr id="33" name="Freeform 18"/>
          <p:cNvSpPr/>
          <p:nvPr/>
        </p:nvSpPr>
        <p:spPr>
          <a:xfrm>
            <a:off x="1253490" y="1716405"/>
            <a:ext cx="5760000" cy="720000"/>
          </a:xfrm>
          <a:custGeom>
            <a:avLst/>
            <a:gdLst/>
            <a:ahLst/>
            <a:cxnLst>
              <a:cxn ang="0">
                <a:pos x="5337" y="0"/>
              </a:cxn>
              <a:cxn ang="0">
                <a:pos x="4439403" y="0"/>
              </a:cxn>
              <a:cxn ang="0">
                <a:pos x="4838134" y="402256"/>
              </a:cxn>
              <a:cxn ang="0">
                <a:pos x="4838134" y="402256"/>
              </a:cxn>
              <a:cxn ang="0">
                <a:pos x="4439403" y="805282"/>
              </a:cxn>
              <a:cxn ang="0">
                <a:pos x="0" y="805282"/>
              </a:cxn>
              <a:cxn ang="0">
                <a:pos x="193647" y="400718"/>
              </a:cxn>
              <a:cxn ang="0">
                <a:pos x="5337" y="0"/>
              </a:cxn>
            </a:cxnLst>
            <a:rect l="0" t="0" r="0" b="0"/>
            <a:pathLst>
              <a:path w="6346" h="1047">
                <a:moveTo>
                  <a:pt x="7" y="0"/>
                </a:moveTo>
                <a:lnTo>
                  <a:pt x="5823" y="0"/>
                </a:lnTo>
                <a:cubicBezTo>
                  <a:pt x="6110" y="0"/>
                  <a:pt x="6346" y="236"/>
                  <a:pt x="6346" y="523"/>
                </a:cubicBezTo>
                <a:lnTo>
                  <a:pt x="6346" y="523"/>
                </a:lnTo>
                <a:cubicBezTo>
                  <a:pt x="6346" y="811"/>
                  <a:pt x="6110" y="1047"/>
                  <a:pt x="5823" y="1047"/>
                </a:cubicBezTo>
                <a:lnTo>
                  <a:pt x="0" y="1047"/>
                </a:lnTo>
                <a:cubicBezTo>
                  <a:pt x="155" y="923"/>
                  <a:pt x="254" y="733"/>
                  <a:pt x="254" y="521"/>
                </a:cubicBezTo>
                <a:cubicBezTo>
                  <a:pt x="254" y="311"/>
                  <a:pt x="158" y="124"/>
                  <a:pt x="7" y="0"/>
                </a:cubicBezTo>
                <a:close/>
              </a:path>
            </a:pathLst>
          </a:custGeom>
          <a:noFill/>
          <a:ln w="12700" cap="flat" cmpd="sng">
            <a:solidFill>
              <a:srgbClr val="24211D"/>
            </a:solidFill>
            <a:prstDash val="dash"/>
            <a:headEnd type="none" w="med" len="med"/>
            <a:tailEnd type="none" w="med" len="med"/>
          </a:ln>
        </p:spPr>
        <p:txBody>
          <a:bodyPr/>
          <a:p>
            <a:endParaRPr lang="zh-CN" altLang="en-US" sz="2100"/>
          </a:p>
        </p:txBody>
      </p:sp>
      <p:sp>
        <p:nvSpPr>
          <p:cNvPr id="7" name="文本框 6"/>
          <p:cNvSpPr txBox="1"/>
          <p:nvPr/>
        </p:nvSpPr>
        <p:spPr>
          <a:xfrm>
            <a:off x="1460500" y="1794510"/>
            <a:ext cx="40354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3200" b="1" dirty="0">
                <a:ln w="12700">
                  <a:noFill/>
                  <a:prstDash val="solid"/>
                </a:ln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述职人员背景介绍</a:t>
            </a:r>
            <a:endParaRPr sz="3200" b="1" dirty="0">
              <a:ln w="12700">
                <a:noFill/>
                <a:prstDash val="solid"/>
              </a:ln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zh-CN" altLang="en-US" sz="3200" b="1" dirty="0">
              <a:ln w="12700">
                <a:noFill/>
                <a:prstDash val="solid"/>
              </a:ln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Freeform 23"/>
          <p:cNvSpPr>
            <a:spLocks noEditPoints="1"/>
          </p:cNvSpPr>
          <p:nvPr/>
        </p:nvSpPr>
        <p:spPr>
          <a:xfrm>
            <a:off x="572503" y="2738379"/>
            <a:ext cx="533122" cy="572789"/>
          </a:xfrm>
          <a:custGeom>
            <a:avLst/>
            <a:gdLst/>
            <a:ahLst/>
            <a:cxnLst>
              <a:cxn ang="0">
                <a:pos x="202104" y="355329"/>
              </a:cxn>
              <a:cxn ang="0">
                <a:pos x="192189" y="323096"/>
              </a:cxn>
              <a:cxn ang="0">
                <a:pos x="232610" y="155792"/>
              </a:cxn>
              <a:cxn ang="0">
                <a:pos x="276082" y="291631"/>
              </a:cxn>
              <a:cxn ang="0">
                <a:pos x="330230" y="134304"/>
              </a:cxn>
              <a:cxn ang="0">
                <a:pos x="210493" y="267072"/>
              </a:cxn>
              <a:cxn ang="0">
                <a:pos x="200579" y="284724"/>
              </a:cxn>
              <a:cxn ang="0">
                <a:pos x="273794" y="327701"/>
              </a:cxn>
              <a:cxn ang="0">
                <a:pos x="351585" y="113583"/>
              </a:cxn>
              <a:cxn ang="0">
                <a:pos x="355398" y="72140"/>
              </a:cxn>
              <a:cxn ang="0">
                <a:pos x="351585" y="113583"/>
              </a:cxn>
              <a:cxn ang="0">
                <a:pos x="415648" y="134304"/>
              </a:cxn>
              <a:cxn ang="0">
                <a:pos x="374464" y="138141"/>
              </a:cxn>
              <a:cxn ang="0">
                <a:pos x="303537" y="95931"/>
              </a:cxn>
              <a:cxn ang="0">
                <a:pos x="286759" y="58326"/>
              </a:cxn>
              <a:cxn ang="0">
                <a:pos x="303537" y="95931"/>
              </a:cxn>
              <a:cxn ang="0">
                <a:pos x="234898" y="71373"/>
              </a:cxn>
              <a:cxn ang="0">
                <a:pos x="238712" y="112815"/>
              </a:cxn>
              <a:cxn ang="0">
                <a:pos x="391243" y="204142"/>
              </a:cxn>
              <a:cxn ang="0">
                <a:pos x="429376" y="186490"/>
              </a:cxn>
              <a:cxn ang="0">
                <a:pos x="391243" y="204142"/>
              </a:cxn>
              <a:cxn ang="0">
                <a:pos x="196003" y="292398"/>
              </a:cxn>
              <a:cxn ang="0">
                <a:pos x="185326" y="310817"/>
              </a:cxn>
              <a:cxn ang="0">
                <a:pos x="258541" y="353794"/>
              </a:cxn>
              <a:cxn ang="0">
                <a:pos x="194477" y="571750"/>
              </a:cxn>
              <a:cxn ang="0">
                <a:pos x="208205" y="33000"/>
              </a:cxn>
              <a:cxn ang="0">
                <a:pos x="507167" y="162699"/>
              </a:cxn>
              <a:cxn ang="0">
                <a:pos x="511743" y="248654"/>
              </a:cxn>
              <a:cxn ang="0">
                <a:pos x="526996" y="357632"/>
              </a:cxn>
              <a:cxn ang="0">
                <a:pos x="507929" y="449726"/>
              </a:cxn>
              <a:cxn ang="0">
                <a:pos x="398107" y="475051"/>
              </a:cxn>
              <a:cxn ang="0">
                <a:pos x="194477" y="571750"/>
              </a:cxn>
            </a:cxnLst>
            <a:rect l="0" t="0" r="0" b="0"/>
            <a:pathLst>
              <a:path w="699" h="745">
                <a:moveTo>
                  <a:pt x="252" y="421"/>
                </a:moveTo>
                <a:cubicBezTo>
                  <a:pt x="244" y="436"/>
                  <a:pt x="250" y="455"/>
                  <a:pt x="265" y="463"/>
                </a:cubicBezTo>
                <a:cubicBezTo>
                  <a:pt x="277" y="471"/>
                  <a:pt x="292" y="469"/>
                  <a:pt x="303" y="460"/>
                </a:cubicBezTo>
                <a:lnTo>
                  <a:pt x="252" y="421"/>
                </a:lnTo>
                <a:close/>
                <a:moveTo>
                  <a:pt x="433" y="175"/>
                </a:moveTo>
                <a:cubicBezTo>
                  <a:pt x="387" y="148"/>
                  <a:pt x="329" y="161"/>
                  <a:pt x="305" y="203"/>
                </a:cubicBezTo>
                <a:cubicBezTo>
                  <a:pt x="280" y="246"/>
                  <a:pt x="312" y="294"/>
                  <a:pt x="290" y="338"/>
                </a:cubicBezTo>
                <a:lnTo>
                  <a:pt x="362" y="380"/>
                </a:lnTo>
                <a:cubicBezTo>
                  <a:pt x="390" y="338"/>
                  <a:pt x="448" y="343"/>
                  <a:pt x="472" y="300"/>
                </a:cubicBezTo>
                <a:cubicBezTo>
                  <a:pt x="497" y="257"/>
                  <a:pt x="479" y="202"/>
                  <a:pt x="433" y="175"/>
                </a:cubicBezTo>
                <a:close/>
                <a:moveTo>
                  <a:pt x="355" y="407"/>
                </a:moveTo>
                <a:lnTo>
                  <a:pt x="276" y="348"/>
                </a:lnTo>
                <a:cubicBezTo>
                  <a:pt x="270" y="343"/>
                  <a:pt x="262" y="345"/>
                  <a:pt x="259" y="351"/>
                </a:cubicBezTo>
                <a:cubicBezTo>
                  <a:pt x="255" y="357"/>
                  <a:pt x="257" y="366"/>
                  <a:pt x="263" y="371"/>
                </a:cubicBezTo>
                <a:lnTo>
                  <a:pt x="341" y="430"/>
                </a:lnTo>
                <a:cubicBezTo>
                  <a:pt x="347" y="435"/>
                  <a:pt x="355" y="433"/>
                  <a:pt x="359" y="427"/>
                </a:cubicBezTo>
                <a:cubicBezTo>
                  <a:pt x="363" y="420"/>
                  <a:pt x="361" y="412"/>
                  <a:pt x="355" y="407"/>
                </a:cubicBezTo>
                <a:close/>
                <a:moveTo>
                  <a:pt x="461" y="148"/>
                </a:moveTo>
                <a:lnTo>
                  <a:pt x="485" y="106"/>
                </a:lnTo>
                <a:lnTo>
                  <a:pt x="466" y="94"/>
                </a:lnTo>
                <a:lnTo>
                  <a:pt x="441" y="137"/>
                </a:lnTo>
                <a:lnTo>
                  <a:pt x="461" y="148"/>
                </a:lnTo>
                <a:close/>
                <a:moveTo>
                  <a:pt x="503" y="200"/>
                </a:moveTo>
                <a:lnTo>
                  <a:pt x="545" y="175"/>
                </a:lnTo>
                <a:lnTo>
                  <a:pt x="534" y="156"/>
                </a:lnTo>
                <a:lnTo>
                  <a:pt x="491" y="180"/>
                </a:lnTo>
                <a:lnTo>
                  <a:pt x="503" y="200"/>
                </a:lnTo>
                <a:close/>
                <a:moveTo>
                  <a:pt x="398" y="125"/>
                </a:moveTo>
                <a:lnTo>
                  <a:pt x="398" y="76"/>
                </a:lnTo>
                <a:lnTo>
                  <a:pt x="376" y="76"/>
                </a:lnTo>
                <a:lnTo>
                  <a:pt x="376" y="125"/>
                </a:lnTo>
                <a:lnTo>
                  <a:pt x="398" y="125"/>
                </a:lnTo>
                <a:close/>
                <a:moveTo>
                  <a:pt x="333" y="136"/>
                </a:moveTo>
                <a:lnTo>
                  <a:pt x="308" y="93"/>
                </a:lnTo>
                <a:lnTo>
                  <a:pt x="288" y="104"/>
                </a:lnTo>
                <a:lnTo>
                  <a:pt x="313" y="147"/>
                </a:lnTo>
                <a:lnTo>
                  <a:pt x="333" y="136"/>
                </a:lnTo>
                <a:close/>
                <a:moveTo>
                  <a:pt x="513" y="266"/>
                </a:moveTo>
                <a:lnTo>
                  <a:pt x="563" y="266"/>
                </a:lnTo>
                <a:lnTo>
                  <a:pt x="563" y="243"/>
                </a:lnTo>
                <a:lnTo>
                  <a:pt x="513" y="243"/>
                </a:lnTo>
                <a:lnTo>
                  <a:pt x="513" y="266"/>
                </a:lnTo>
                <a:close/>
                <a:moveTo>
                  <a:pt x="335" y="441"/>
                </a:moveTo>
                <a:lnTo>
                  <a:pt x="257" y="381"/>
                </a:lnTo>
                <a:cubicBezTo>
                  <a:pt x="251" y="377"/>
                  <a:pt x="243" y="378"/>
                  <a:pt x="239" y="385"/>
                </a:cubicBezTo>
                <a:cubicBezTo>
                  <a:pt x="236" y="391"/>
                  <a:pt x="237" y="400"/>
                  <a:pt x="243" y="405"/>
                </a:cubicBezTo>
                <a:lnTo>
                  <a:pt x="322" y="464"/>
                </a:lnTo>
                <a:cubicBezTo>
                  <a:pt x="328" y="469"/>
                  <a:pt x="336" y="467"/>
                  <a:pt x="339" y="461"/>
                </a:cubicBezTo>
                <a:cubicBezTo>
                  <a:pt x="343" y="454"/>
                  <a:pt x="341" y="445"/>
                  <a:pt x="335" y="441"/>
                </a:cubicBezTo>
                <a:close/>
                <a:moveTo>
                  <a:pt x="255" y="745"/>
                </a:moveTo>
                <a:cubicBezTo>
                  <a:pt x="263" y="687"/>
                  <a:pt x="263" y="624"/>
                  <a:pt x="247" y="569"/>
                </a:cubicBezTo>
                <a:cubicBezTo>
                  <a:pt x="0" y="430"/>
                  <a:pt x="65" y="108"/>
                  <a:pt x="273" y="43"/>
                </a:cubicBezTo>
                <a:cubicBezTo>
                  <a:pt x="382" y="0"/>
                  <a:pt x="531" y="26"/>
                  <a:pt x="628" y="123"/>
                </a:cubicBezTo>
                <a:cubicBezTo>
                  <a:pt x="699" y="193"/>
                  <a:pt x="665" y="212"/>
                  <a:pt x="665" y="212"/>
                </a:cubicBezTo>
                <a:lnTo>
                  <a:pt x="649" y="220"/>
                </a:lnTo>
                <a:cubicBezTo>
                  <a:pt x="658" y="254"/>
                  <a:pt x="673" y="316"/>
                  <a:pt x="671" y="324"/>
                </a:cubicBezTo>
                <a:cubicBezTo>
                  <a:pt x="668" y="336"/>
                  <a:pt x="655" y="347"/>
                  <a:pt x="655" y="347"/>
                </a:cubicBezTo>
                <a:lnTo>
                  <a:pt x="691" y="466"/>
                </a:lnTo>
                <a:lnTo>
                  <a:pt x="659" y="479"/>
                </a:lnTo>
                <a:cubicBezTo>
                  <a:pt x="666" y="517"/>
                  <a:pt x="670" y="548"/>
                  <a:pt x="666" y="586"/>
                </a:cubicBezTo>
                <a:cubicBezTo>
                  <a:pt x="666" y="592"/>
                  <a:pt x="645" y="611"/>
                  <a:pt x="627" y="612"/>
                </a:cubicBezTo>
                <a:lnTo>
                  <a:pt x="522" y="619"/>
                </a:lnTo>
                <a:lnTo>
                  <a:pt x="529" y="745"/>
                </a:lnTo>
                <a:lnTo>
                  <a:pt x="255" y="745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 sz="2100"/>
          </a:p>
        </p:txBody>
      </p:sp>
      <p:sp>
        <p:nvSpPr>
          <p:cNvPr id="10" name="文本框 9"/>
          <p:cNvSpPr txBox="1"/>
          <p:nvPr/>
        </p:nvSpPr>
        <p:spPr>
          <a:xfrm>
            <a:off x="1425575" y="2795905"/>
            <a:ext cx="4890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3200" b="1" dirty="0">
                <a:ln w="12700">
                  <a:noFill/>
                  <a:prstDash val="solid"/>
                </a:ln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述职人员业绩与荣誉介绍</a:t>
            </a:r>
            <a:endParaRPr sz="3200" b="1" dirty="0">
              <a:ln w="12700">
                <a:noFill/>
                <a:prstDash val="solid"/>
              </a:ln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1" name="Freeform 18"/>
          <p:cNvSpPr/>
          <p:nvPr/>
        </p:nvSpPr>
        <p:spPr>
          <a:xfrm>
            <a:off x="1253490" y="2694940"/>
            <a:ext cx="5760000" cy="720000"/>
          </a:xfrm>
          <a:custGeom>
            <a:avLst/>
            <a:gdLst/>
            <a:ahLst/>
            <a:cxnLst>
              <a:cxn ang="0">
                <a:pos x="5337" y="0"/>
              </a:cxn>
              <a:cxn ang="0">
                <a:pos x="4439403" y="0"/>
              </a:cxn>
              <a:cxn ang="0">
                <a:pos x="4838134" y="402256"/>
              </a:cxn>
              <a:cxn ang="0">
                <a:pos x="4838134" y="402256"/>
              </a:cxn>
              <a:cxn ang="0">
                <a:pos x="4439403" y="805282"/>
              </a:cxn>
              <a:cxn ang="0">
                <a:pos x="0" y="805282"/>
              </a:cxn>
              <a:cxn ang="0">
                <a:pos x="193647" y="400718"/>
              </a:cxn>
              <a:cxn ang="0">
                <a:pos x="5337" y="0"/>
              </a:cxn>
            </a:cxnLst>
            <a:rect l="0" t="0" r="0" b="0"/>
            <a:pathLst>
              <a:path w="6346" h="1047">
                <a:moveTo>
                  <a:pt x="7" y="0"/>
                </a:moveTo>
                <a:lnTo>
                  <a:pt x="5823" y="0"/>
                </a:lnTo>
                <a:cubicBezTo>
                  <a:pt x="6110" y="0"/>
                  <a:pt x="6346" y="236"/>
                  <a:pt x="6346" y="523"/>
                </a:cubicBezTo>
                <a:lnTo>
                  <a:pt x="6346" y="523"/>
                </a:lnTo>
                <a:cubicBezTo>
                  <a:pt x="6346" y="811"/>
                  <a:pt x="6110" y="1047"/>
                  <a:pt x="5823" y="1047"/>
                </a:cubicBezTo>
                <a:lnTo>
                  <a:pt x="0" y="1047"/>
                </a:lnTo>
                <a:cubicBezTo>
                  <a:pt x="155" y="923"/>
                  <a:pt x="254" y="733"/>
                  <a:pt x="254" y="521"/>
                </a:cubicBezTo>
                <a:cubicBezTo>
                  <a:pt x="254" y="311"/>
                  <a:pt x="158" y="124"/>
                  <a:pt x="7" y="0"/>
                </a:cubicBezTo>
                <a:close/>
              </a:path>
            </a:pathLst>
          </a:custGeom>
          <a:noFill/>
          <a:ln w="12700" cap="flat" cmpd="sng">
            <a:solidFill>
              <a:srgbClr val="24211D"/>
            </a:solidFill>
            <a:prstDash val="dash"/>
            <a:headEnd type="none" w="med" len="med"/>
            <a:tailEnd type="none" w="med" len="med"/>
          </a:ln>
        </p:spPr>
        <p:txBody>
          <a:bodyPr/>
          <a:p>
            <a:endParaRPr lang="zh-CN" altLang="en-US" sz="2100"/>
          </a:p>
        </p:txBody>
      </p:sp>
      <p:sp>
        <p:nvSpPr>
          <p:cNvPr id="37" name="Freeform 17"/>
          <p:cNvSpPr>
            <a:spLocks noEditPoints="1"/>
          </p:cNvSpPr>
          <p:nvPr/>
        </p:nvSpPr>
        <p:spPr>
          <a:xfrm>
            <a:off x="983356" y="3621316"/>
            <a:ext cx="487109" cy="523602"/>
          </a:xfrm>
          <a:custGeom>
            <a:avLst/>
            <a:gdLst/>
            <a:ahLst/>
            <a:cxnLst>
              <a:cxn ang="0">
                <a:pos x="146629" y="80587"/>
              </a:cxn>
              <a:cxn ang="0">
                <a:pos x="319224" y="58330"/>
              </a:cxn>
              <a:cxn ang="0">
                <a:pos x="257365" y="36072"/>
              </a:cxn>
              <a:cxn ang="0">
                <a:pos x="186342" y="36072"/>
              </a:cxn>
              <a:cxn ang="0">
                <a:pos x="124482" y="58330"/>
              </a:cxn>
              <a:cxn ang="0">
                <a:pos x="401703" y="453591"/>
              </a:cxn>
              <a:cxn ang="0">
                <a:pos x="407813" y="437473"/>
              </a:cxn>
              <a:cxn ang="0">
                <a:pos x="380320" y="340001"/>
              </a:cxn>
              <a:cxn ang="0">
                <a:pos x="361991" y="340001"/>
              </a:cxn>
              <a:cxn ang="0">
                <a:pos x="361991" y="415216"/>
              </a:cxn>
              <a:cxn ang="0">
                <a:pos x="362755" y="416751"/>
              </a:cxn>
              <a:cxn ang="0">
                <a:pos x="363519" y="418286"/>
              </a:cxn>
              <a:cxn ang="0">
                <a:pos x="364282" y="419821"/>
              </a:cxn>
              <a:cxn ang="0">
                <a:pos x="465090" y="345374"/>
              </a:cxn>
              <a:cxn ang="0">
                <a:pos x="371156" y="295486"/>
              </a:cxn>
              <a:cxn ang="0">
                <a:pos x="349772" y="521131"/>
              </a:cxn>
              <a:cxn ang="0">
                <a:pos x="482655" y="431333"/>
              </a:cxn>
              <a:cxn ang="0">
                <a:pos x="465090" y="427496"/>
              </a:cxn>
              <a:cxn ang="0">
                <a:pos x="371156" y="505781"/>
              </a:cxn>
              <a:cxn ang="0">
                <a:pos x="277221" y="391424"/>
              </a:cxn>
              <a:cxn ang="0">
                <a:pos x="388721" y="315441"/>
              </a:cxn>
              <a:cxn ang="0">
                <a:pos x="465090" y="427496"/>
              </a:cxn>
              <a:cxn ang="0">
                <a:pos x="163431" y="426728"/>
              </a:cxn>
              <a:cxn ang="0">
                <a:pos x="278749" y="311604"/>
              </a:cxn>
              <a:cxn ang="0">
                <a:pos x="303187" y="293184"/>
              </a:cxn>
              <a:cxn ang="0">
                <a:pos x="421560" y="177292"/>
              </a:cxn>
              <a:cxn ang="0">
                <a:pos x="426142" y="287044"/>
              </a:cxn>
              <a:cxn ang="0">
                <a:pos x="444470" y="293184"/>
              </a:cxn>
              <a:cxn ang="0">
                <a:pos x="444470" y="120497"/>
              </a:cxn>
              <a:cxn ang="0">
                <a:pos x="22911" y="97472"/>
              </a:cxn>
              <a:cxn ang="0">
                <a:pos x="0" y="182664"/>
              </a:cxn>
              <a:cxn ang="0">
                <a:pos x="0" y="311604"/>
              </a:cxn>
              <a:cxn ang="0">
                <a:pos x="0" y="435171"/>
              </a:cxn>
              <a:cxn ang="0">
                <a:pos x="245910" y="458963"/>
              </a:cxn>
              <a:cxn ang="0">
                <a:pos x="18329" y="182664"/>
              </a:cxn>
              <a:cxn ang="0">
                <a:pos x="22911" y="177292"/>
              </a:cxn>
              <a:cxn ang="0">
                <a:pos x="145102" y="293184"/>
              </a:cxn>
              <a:cxn ang="0">
                <a:pos x="18329" y="182664"/>
              </a:cxn>
              <a:cxn ang="0">
                <a:pos x="145102" y="311604"/>
              </a:cxn>
              <a:cxn ang="0">
                <a:pos x="22911" y="426728"/>
              </a:cxn>
              <a:cxn ang="0">
                <a:pos x="18329" y="311604"/>
              </a:cxn>
              <a:cxn ang="0">
                <a:pos x="163431" y="293184"/>
              </a:cxn>
              <a:cxn ang="0">
                <a:pos x="163431" y="177292"/>
              </a:cxn>
              <a:cxn ang="0">
                <a:pos x="284858" y="293184"/>
              </a:cxn>
              <a:cxn ang="0">
                <a:pos x="294023" y="120497"/>
              </a:cxn>
              <a:cxn ang="0">
                <a:pos x="309296" y="136614"/>
              </a:cxn>
              <a:cxn ang="0">
                <a:pos x="277985" y="136614"/>
              </a:cxn>
              <a:cxn ang="0">
                <a:pos x="154266" y="120497"/>
              </a:cxn>
              <a:cxn ang="0">
                <a:pos x="170304" y="136614"/>
              </a:cxn>
              <a:cxn ang="0">
                <a:pos x="138229" y="136614"/>
              </a:cxn>
            </a:cxnLst>
            <a:rect l="0" t="0" r="0" b="0"/>
            <a:pathLst>
              <a:path w="639" h="682">
                <a:moveTo>
                  <a:pt x="163" y="76"/>
                </a:moveTo>
                <a:cubicBezTo>
                  <a:pt x="163" y="92"/>
                  <a:pt x="176" y="105"/>
                  <a:pt x="192" y="105"/>
                </a:cubicBezTo>
                <a:lnTo>
                  <a:pt x="390" y="105"/>
                </a:lnTo>
                <a:cubicBezTo>
                  <a:pt x="405" y="105"/>
                  <a:pt x="418" y="92"/>
                  <a:pt x="418" y="76"/>
                </a:cubicBezTo>
                <a:cubicBezTo>
                  <a:pt x="418" y="60"/>
                  <a:pt x="405" y="47"/>
                  <a:pt x="390" y="47"/>
                </a:cubicBezTo>
                <a:lnTo>
                  <a:pt x="337" y="47"/>
                </a:lnTo>
                <a:cubicBezTo>
                  <a:pt x="337" y="21"/>
                  <a:pt x="317" y="0"/>
                  <a:pt x="291" y="0"/>
                </a:cubicBezTo>
                <a:cubicBezTo>
                  <a:pt x="265" y="0"/>
                  <a:pt x="244" y="21"/>
                  <a:pt x="244" y="47"/>
                </a:cubicBezTo>
                <a:lnTo>
                  <a:pt x="192" y="47"/>
                </a:lnTo>
                <a:cubicBezTo>
                  <a:pt x="176" y="47"/>
                  <a:pt x="163" y="60"/>
                  <a:pt x="163" y="76"/>
                </a:cubicBezTo>
                <a:close/>
                <a:moveTo>
                  <a:pt x="518" y="587"/>
                </a:moveTo>
                <a:cubicBezTo>
                  <a:pt x="520" y="590"/>
                  <a:pt x="523" y="591"/>
                  <a:pt x="526" y="591"/>
                </a:cubicBezTo>
                <a:cubicBezTo>
                  <a:pt x="529" y="591"/>
                  <a:pt x="532" y="590"/>
                  <a:pt x="534" y="587"/>
                </a:cubicBezTo>
                <a:cubicBezTo>
                  <a:pt x="539" y="583"/>
                  <a:pt x="539" y="575"/>
                  <a:pt x="534" y="570"/>
                </a:cubicBezTo>
                <a:lnTo>
                  <a:pt x="498" y="534"/>
                </a:lnTo>
                <a:lnTo>
                  <a:pt x="498" y="443"/>
                </a:lnTo>
                <a:cubicBezTo>
                  <a:pt x="498" y="436"/>
                  <a:pt x="492" y="431"/>
                  <a:pt x="486" y="431"/>
                </a:cubicBezTo>
                <a:cubicBezTo>
                  <a:pt x="479" y="431"/>
                  <a:pt x="474" y="436"/>
                  <a:pt x="474" y="443"/>
                </a:cubicBezTo>
                <a:lnTo>
                  <a:pt x="474" y="539"/>
                </a:lnTo>
                <a:cubicBezTo>
                  <a:pt x="474" y="540"/>
                  <a:pt x="474" y="540"/>
                  <a:pt x="474" y="541"/>
                </a:cubicBezTo>
                <a:cubicBezTo>
                  <a:pt x="474" y="541"/>
                  <a:pt x="474" y="542"/>
                  <a:pt x="475" y="542"/>
                </a:cubicBezTo>
                <a:cubicBezTo>
                  <a:pt x="475" y="543"/>
                  <a:pt x="475" y="543"/>
                  <a:pt x="475" y="543"/>
                </a:cubicBezTo>
                <a:cubicBezTo>
                  <a:pt x="475" y="544"/>
                  <a:pt x="475" y="544"/>
                  <a:pt x="475" y="544"/>
                </a:cubicBezTo>
                <a:cubicBezTo>
                  <a:pt x="476" y="545"/>
                  <a:pt x="476" y="545"/>
                  <a:pt x="476" y="545"/>
                </a:cubicBezTo>
                <a:cubicBezTo>
                  <a:pt x="476" y="546"/>
                  <a:pt x="477" y="547"/>
                  <a:pt x="477" y="547"/>
                </a:cubicBezTo>
                <a:cubicBezTo>
                  <a:pt x="477" y="547"/>
                  <a:pt x="477" y="547"/>
                  <a:pt x="477" y="547"/>
                </a:cubicBezTo>
                <a:lnTo>
                  <a:pt x="518" y="587"/>
                </a:lnTo>
                <a:close/>
                <a:moveTo>
                  <a:pt x="609" y="450"/>
                </a:moveTo>
                <a:cubicBezTo>
                  <a:pt x="586" y="418"/>
                  <a:pt x="553" y="395"/>
                  <a:pt x="514" y="388"/>
                </a:cubicBezTo>
                <a:cubicBezTo>
                  <a:pt x="505" y="386"/>
                  <a:pt x="495" y="385"/>
                  <a:pt x="486" y="385"/>
                </a:cubicBezTo>
                <a:cubicBezTo>
                  <a:pt x="415" y="385"/>
                  <a:pt x="354" y="436"/>
                  <a:pt x="340" y="506"/>
                </a:cubicBezTo>
                <a:cubicBezTo>
                  <a:pt x="325" y="586"/>
                  <a:pt x="378" y="664"/>
                  <a:pt x="458" y="679"/>
                </a:cubicBezTo>
                <a:cubicBezTo>
                  <a:pt x="467" y="681"/>
                  <a:pt x="477" y="682"/>
                  <a:pt x="486" y="682"/>
                </a:cubicBezTo>
                <a:cubicBezTo>
                  <a:pt x="557" y="682"/>
                  <a:pt x="618" y="631"/>
                  <a:pt x="632" y="562"/>
                </a:cubicBezTo>
                <a:cubicBezTo>
                  <a:pt x="639" y="523"/>
                  <a:pt x="631" y="483"/>
                  <a:pt x="609" y="450"/>
                </a:cubicBezTo>
                <a:close/>
                <a:moveTo>
                  <a:pt x="609" y="557"/>
                </a:moveTo>
                <a:lnTo>
                  <a:pt x="609" y="557"/>
                </a:lnTo>
                <a:cubicBezTo>
                  <a:pt x="598" y="616"/>
                  <a:pt x="546" y="659"/>
                  <a:pt x="486" y="659"/>
                </a:cubicBezTo>
                <a:cubicBezTo>
                  <a:pt x="478" y="659"/>
                  <a:pt x="470" y="658"/>
                  <a:pt x="462" y="657"/>
                </a:cubicBezTo>
                <a:cubicBezTo>
                  <a:pt x="394" y="644"/>
                  <a:pt x="350" y="578"/>
                  <a:pt x="363" y="510"/>
                </a:cubicBezTo>
                <a:cubicBezTo>
                  <a:pt x="374" y="451"/>
                  <a:pt x="426" y="408"/>
                  <a:pt x="486" y="408"/>
                </a:cubicBezTo>
                <a:cubicBezTo>
                  <a:pt x="494" y="408"/>
                  <a:pt x="502" y="409"/>
                  <a:pt x="509" y="411"/>
                </a:cubicBezTo>
                <a:cubicBezTo>
                  <a:pt x="542" y="417"/>
                  <a:pt x="571" y="436"/>
                  <a:pt x="590" y="463"/>
                </a:cubicBezTo>
                <a:cubicBezTo>
                  <a:pt x="608" y="491"/>
                  <a:pt x="615" y="524"/>
                  <a:pt x="609" y="557"/>
                </a:cubicBezTo>
                <a:close/>
                <a:moveTo>
                  <a:pt x="311" y="556"/>
                </a:moveTo>
                <a:lnTo>
                  <a:pt x="214" y="556"/>
                </a:lnTo>
                <a:lnTo>
                  <a:pt x="214" y="406"/>
                </a:lnTo>
                <a:lnTo>
                  <a:pt x="365" y="406"/>
                </a:lnTo>
                <a:cubicBezTo>
                  <a:pt x="375" y="396"/>
                  <a:pt x="386" y="389"/>
                  <a:pt x="397" y="382"/>
                </a:cubicBezTo>
                <a:lnTo>
                  <a:pt x="397" y="382"/>
                </a:lnTo>
                <a:lnTo>
                  <a:pt x="397" y="231"/>
                </a:lnTo>
                <a:lnTo>
                  <a:pt x="552" y="231"/>
                </a:lnTo>
                <a:cubicBezTo>
                  <a:pt x="555" y="231"/>
                  <a:pt x="558" y="234"/>
                  <a:pt x="558" y="238"/>
                </a:cubicBezTo>
                <a:lnTo>
                  <a:pt x="558" y="374"/>
                </a:lnTo>
                <a:cubicBezTo>
                  <a:pt x="566" y="377"/>
                  <a:pt x="574" y="382"/>
                  <a:pt x="582" y="387"/>
                </a:cubicBezTo>
                <a:lnTo>
                  <a:pt x="582" y="382"/>
                </a:lnTo>
                <a:lnTo>
                  <a:pt x="582" y="238"/>
                </a:lnTo>
                <a:lnTo>
                  <a:pt x="582" y="157"/>
                </a:lnTo>
                <a:cubicBezTo>
                  <a:pt x="582" y="141"/>
                  <a:pt x="568" y="127"/>
                  <a:pt x="552" y="127"/>
                </a:cubicBezTo>
                <a:lnTo>
                  <a:pt x="30" y="127"/>
                </a:lnTo>
                <a:cubicBezTo>
                  <a:pt x="13" y="127"/>
                  <a:pt x="0" y="141"/>
                  <a:pt x="0" y="157"/>
                </a:cubicBezTo>
                <a:lnTo>
                  <a:pt x="0" y="238"/>
                </a:lnTo>
                <a:lnTo>
                  <a:pt x="0" y="382"/>
                </a:lnTo>
                <a:lnTo>
                  <a:pt x="0" y="406"/>
                </a:lnTo>
                <a:lnTo>
                  <a:pt x="0" y="550"/>
                </a:lnTo>
                <a:lnTo>
                  <a:pt x="0" y="567"/>
                </a:lnTo>
                <a:cubicBezTo>
                  <a:pt x="0" y="584"/>
                  <a:pt x="13" y="598"/>
                  <a:pt x="30" y="598"/>
                </a:cubicBezTo>
                <a:lnTo>
                  <a:pt x="322" y="598"/>
                </a:lnTo>
                <a:cubicBezTo>
                  <a:pt x="317" y="584"/>
                  <a:pt x="313" y="570"/>
                  <a:pt x="311" y="556"/>
                </a:cubicBezTo>
                <a:close/>
                <a:moveTo>
                  <a:pt x="24" y="238"/>
                </a:moveTo>
                <a:lnTo>
                  <a:pt x="24" y="238"/>
                </a:lnTo>
                <a:cubicBezTo>
                  <a:pt x="24" y="234"/>
                  <a:pt x="26" y="231"/>
                  <a:pt x="30" y="231"/>
                </a:cubicBezTo>
                <a:lnTo>
                  <a:pt x="190" y="231"/>
                </a:lnTo>
                <a:lnTo>
                  <a:pt x="190" y="382"/>
                </a:lnTo>
                <a:lnTo>
                  <a:pt x="24" y="382"/>
                </a:lnTo>
                <a:lnTo>
                  <a:pt x="24" y="238"/>
                </a:lnTo>
                <a:close/>
                <a:moveTo>
                  <a:pt x="190" y="406"/>
                </a:moveTo>
                <a:lnTo>
                  <a:pt x="190" y="406"/>
                </a:lnTo>
                <a:lnTo>
                  <a:pt x="190" y="556"/>
                </a:lnTo>
                <a:lnTo>
                  <a:pt x="30" y="556"/>
                </a:lnTo>
                <a:cubicBezTo>
                  <a:pt x="26" y="556"/>
                  <a:pt x="24" y="553"/>
                  <a:pt x="24" y="550"/>
                </a:cubicBezTo>
                <a:lnTo>
                  <a:pt x="24" y="406"/>
                </a:lnTo>
                <a:lnTo>
                  <a:pt x="190" y="406"/>
                </a:lnTo>
                <a:close/>
                <a:moveTo>
                  <a:pt x="214" y="382"/>
                </a:moveTo>
                <a:lnTo>
                  <a:pt x="214" y="382"/>
                </a:lnTo>
                <a:lnTo>
                  <a:pt x="214" y="231"/>
                </a:lnTo>
                <a:lnTo>
                  <a:pt x="373" y="231"/>
                </a:lnTo>
                <a:lnTo>
                  <a:pt x="373" y="382"/>
                </a:lnTo>
                <a:lnTo>
                  <a:pt x="214" y="382"/>
                </a:lnTo>
                <a:close/>
                <a:moveTo>
                  <a:pt x="385" y="157"/>
                </a:moveTo>
                <a:lnTo>
                  <a:pt x="385" y="157"/>
                </a:lnTo>
                <a:cubicBezTo>
                  <a:pt x="396" y="157"/>
                  <a:pt x="405" y="166"/>
                  <a:pt x="405" y="178"/>
                </a:cubicBezTo>
                <a:cubicBezTo>
                  <a:pt x="405" y="189"/>
                  <a:pt x="396" y="198"/>
                  <a:pt x="385" y="198"/>
                </a:cubicBezTo>
                <a:cubicBezTo>
                  <a:pt x="374" y="198"/>
                  <a:pt x="364" y="189"/>
                  <a:pt x="364" y="178"/>
                </a:cubicBezTo>
                <a:cubicBezTo>
                  <a:pt x="364" y="166"/>
                  <a:pt x="374" y="157"/>
                  <a:pt x="385" y="157"/>
                </a:cubicBezTo>
                <a:close/>
                <a:moveTo>
                  <a:pt x="202" y="157"/>
                </a:moveTo>
                <a:lnTo>
                  <a:pt x="202" y="157"/>
                </a:lnTo>
                <a:cubicBezTo>
                  <a:pt x="213" y="157"/>
                  <a:pt x="223" y="166"/>
                  <a:pt x="223" y="178"/>
                </a:cubicBezTo>
                <a:cubicBezTo>
                  <a:pt x="223" y="189"/>
                  <a:pt x="213" y="198"/>
                  <a:pt x="202" y="198"/>
                </a:cubicBezTo>
                <a:cubicBezTo>
                  <a:pt x="191" y="198"/>
                  <a:pt x="181" y="189"/>
                  <a:pt x="181" y="178"/>
                </a:cubicBezTo>
                <a:cubicBezTo>
                  <a:pt x="181" y="166"/>
                  <a:pt x="191" y="157"/>
                  <a:pt x="202" y="15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 sz="2100"/>
          </a:p>
        </p:txBody>
      </p:sp>
      <p:sp>
        <p:nvSpPr>
          <p:cNvPr id="13" name="Freeform 17"/>
          <p:cNvSpPr>
            <a:spLocks noEditPoints="1"/>
          </p:cNvSpPr>
          <p:nvPr/>
        </p:nvSpPr>
        <p:spPr>
          <a:xfrm>
            <a:off x="642996" y="3764191"/>
            <a:ext cx="487109" cy="523602"/>
          </a:xfrm>
          <a:custGeom>
            <a:avLst/>
            <a:gdLst/>
            <a:ahLst/>
            <a:cxnLst>
              <a:cxn ang="0">
                <a:pos x="146629" y="80587"/>
              </a:cxn>
              <a:cxn ang="0">
                <a:pos x="319224" y="58330"/>
              </a:cxn>
              <a:cxn ang="0">
                <a:pos x="257365" y="36072"/>
              </a:cxn>
              <a:cxn ang="0">
                <a:pos x="186342" y="36072"/>
              </a:cxn>
              <a:cxn ang="0">
                <a:pos x="124482" y="58330"/>
              </a:cxn>
              <a:cxn ang="0">
                <a:pos x="401703" y="453591"/>
              </a:cxn>
              <a:cxn ang="0">
                <a:pos x="407813" y="437473"/>
              </a:cxn>
              <a:cxn ang="0">
                <a:pos x="380320" y="340001"/>
              </a:cxn>
              <a:cxn ang="0">
                <a:pos x="361991" y="340001"/>
              </a:cxn>
              <a:cxn ang="0">
                <a:pos x="361991" y="415216"/>
              </a:cxn>
              <a:cxn ang="0">
                <a:pos x="362755" y="416751"/>
              </a:cxn>
              <a:cxn ang="0">
                <a:pos x="363519" y="418286"/>
              </a:cxn>
              <a:cxn ang="0">
                <a:pos x="364282" y="419821"/>
              </a:cxn>
              <a:cxn ang="0">
                <a:pos x="465090" y="345374"/>
              </a:cxn>
              <a:cxn ang="0">
                <a:pos x="371156" y="295486"/>
              </a:cxn>
              <a:cxn ang="0">
                <a:pos x="349772" y="521131"/>
              </a:cxn>
              <a:cxn ang="0">
                <a:pos x="482655" y="431333"/>
              </a:cxn>
              <a:cxn ang="0">
                <a:pos x="465090" y="427496"/>
              </a:cxn>
              <a:cxn ang="0">
                <a:pos x="371156" y="505781"/>
              </a:cxn>
              <a:cxn ang="0">
                <a:pos x="277221" y="391424"/>
              </a:cxn>
              <a:cxn ang="0">
                <a:pos x="388721" y="315441"/>
              </a:cxn>
              <a:cxn ang="0">
                <a:pos x="465090" y="427496"/>
              </a:cxn>
              <a:cxn ang="0">
                <a:pos x="163431" y="426728"/>
              </a:cxn>
              <a:cxn ang="0">
                <a:pos x="278749" y="311604"/>
              </a:cxn>
              <a:cxn ang="0">
                <a:pos x="303187" y="293184"/>
              </a:cxn>
              <a:cxn ang="0">
                <a:pos x="421560" y="177292"/>
              </a:cxn>
              <a:cxn ang="0">
                <a:pos x="426142" y="287044"/>
              </a:cxn>
              <a:cxn ang="0">
                <a:pos x="444470" y="293184"/>
              </a:cxn>
              <a:cxn ang="0">
                <a:pos x="444470" y="120497"/>
              </a:cxn>
              <a:cxn ang="0">
                <a:pos x="22911" y="97472"/>
              </a:cxn>
              <a:cxn ang="0">
                <a:pos x="0" y="182664"/>
              </a:cxn>
              <a:cxn ang="0">
                <a:pos x="0" y="311604"/>
              </a:cxn>
              <a:cxn ang="0">
                <a:pos x="0" y="435171"/>
              </a:cxn>
              <a:cxn ang="0">
                <a:pos x="245910" y="458963"/>
              </a:cxn>
              <a:cxn ang="0">
                <a:pos x="18329" y="182664"/>
              </a:cxn>
              <a:cxn ang="0">
                <a:pos x="22911" y="177292"/>
              </a:cxn>
              <a:cxn ang="0">
                <a:pos x="145102" y="293184"/>
              </a:cxn>
              <a:cxn ang="0">
                <a:pos x="18329" y="182664"/>
              </a:cxn>
              <a:cxn ang="0">
                <a:pos x="145102" y="311604"/>
              </a:cxn>
              <a:cxn ang="0">
                <a:pos x="22911" y="426728"/>
              </a:cxn>
              <a:cxn ang="0">
                <a:pos x="18329" y="311604"/>
              </a:cxn>
              <a:cxn ang="0">
                <a:pos x="163431" y="293184"/>
              </a:cxn>
              <a:cxn ang="0">
                <a:pos x="163431" y="177292"/>
              </a:cxn>
              <a:cxn ang="0">
                <a:pos x="284858" y="293184"/>
              </a:cxn>
              <a:cxn ang="0">
                <a:pos x="294023" y="120497"/>
              </a:cxn>
              <a:cxn ang="0">
                <a:pos x="309296" y="136614"/>
              </a:cxn>
              <a:cxn ang="0">
                <a:pos x="277985" y="136614"/>
              </a:cxn>
              <a:cxn ang="0">
                <a:pos x="154266" y="120497"/>
              </a:cxn>
              <a:cxn ang="0">
                <a:pos x="170304" y="136614"/>
              </a:cxn>
              <a:cxn ang="0">
                <a:pos x="138229" y="136614"/>
              </a:cxn>
            </a:cxnLst>
            <a:rect l="0" t="0" r="0" b="0"/>
            <a:pathLst>
              <a:path w="639" h="682">
                <a:moveTo>
                  <a:pt x="163" y="76"/>
                </a:moveTo>
                <a:cubicBezTo>
                  <a:pt x="163" y="92"/>
                  <a:pt x="176" y="105"/>
                  <a:pt x="192" y="105"/>
                </a:cubicBezTo>
                <a:lnTo>
                  <a:pt x="390" y="105"/>
                </a:lnTo>
                <a:cubicBezTo>
                  <a:pt x="405" y="105"/>
                  <a:pt x="418" y="92"/>
                  <a:pt x="418" y="76"/>
                </a:cubicBezTo>
                <a:cubicBezTo>
                  <a:pt x="418" y="60"/>
                  <a:pt x="405" y="47"/>
                  <a:pt x="390" y="47"/>
                </a:cubicBezTo>
                <a:lnTo>
                  <a:pt x="337" y="47"/>
                </a:lnTo>
                <a:cubicBezTo>
                  <a:pt x="337" y="21"/>
                  <a:pt x="317" y="0"/>
                  <a:pt x="291" y="0"/>
                </a:cubicBezTo>
                <a:cubicBezTo>
                  <a:pt x="265" y="0"/>
                  <a:pt x="244" y="21"/>
                  <a:pt x="244" y="47"/>
                </a:cubicBezTo>
                <a:lnTo>
                  <a:pt x="192" y="47"/>
                </a:lnTo>
                <a:cubicBezTo>
                  <a:pt x="176" y="47"/>
                  <a:pt x="163" y="60"/>
                  <a:pt x="163" y="76"/>
                </a:cubicBezTo>
                <a:close/>
                <a:moveTo>
                  <a:pt x="518" y="587"/>
                </a:moveTo>
                <a:cubicBezTo>
                  <a:pt x="520" y="590"/>
                  <a:pt x="523" y="591"/>
                  <a:pt x="526" y="591"/>
                </a:cubicBezTo>
                <a:cubicBezTo>
                  <a:pt x="529" y="591"/>
                  <a:pt x="532" y="590"/>
                  <a:pt x="534" y="587"/>
                </a:cubicBezTo>
                <a:cubicBezTo>
                  <a:pt x="539" y="583"/>
                  <a:pt x="539" y="575"/>
                  <a:pt x="534" y="570"/>
                </a:cubicBezTo>
                <a:lnTo>
                  <a:pt x="498" y="534"/>
                </a:lnTo>
                <a:lnTo>
                  <a:pt x="498" y="443"/>
                </a:lnTo>
                <a:cubicBezTo>
                  <a:pt x="498" y="436"/>
                  <a:pt x="492" y="431"/>
                  <a:pt x="486" y="431"/>
                </a:cubicBezTo>
                <a:cubicBezTo>
                  <a:pt x="479" y="431"/>
                  <a:pt x="474" y="436"/>
                  <a:pt x="474" y="443"/>
                </a:cubicBezTo>
                <a:lnTo>
                  <a:pt x="474" y="539"/>
                </a:lnTo>
                <a:cubicBezTo>
                  <a:pt x="474" y="540"/>
                  <a:pt x="474" y="540"/>
                  <a:pt x="474" y="541"/>
                </a:cubicBezTo>
                <a:cubicBezTo>
                  <a:pt x="474" y="541"/>
                  <a:pt x="474" y="542"/>
                  <a:pt x="475" y="542"/>
                </a:cubicBezTo>
                <a:cubicBezTo>
                  <a:pt x="475" y="543"/>
                  <a:pt x="475" y="543"/>
                  <a:pt x="475" y="543"/>
                </a:cubicBezTo>
                <a:cubicBezTo>
                  <a:pt x="475" y="544"/>
                  <a:pt x="475" y="544"/>
                  <a:pt x="475" y="544"/>
                </a:cubicBezTo>
                <a:cubicBezTo>
                  <a:pt x="476" y="545"/>
                  <a:pt x="476" y="545"/>
                  <a:pt x="476" y="545"/>
                </a:cubicBezTo>
                <a:cubicBezTo>
                  <a:pt x="476" y="546"/>
                  <a:pt x="477" y="547"/>
                  <a:pt x="477" y="547"/>
                </a:cubicBezTo>
                <a:cubicBezTo>
                  <a:pt x="477" y="547"/>
                  <a:pt x="477" y="547"/>
                  <a:pt x="477" y="547"/>
                </a:cubicBezTo>
                <a:lnTo>
                  <a:pt x="518" y="587"/>
                </a:lnTo>
                <a:close/>
                <a:moveTo>
                  <a:pt x="609" y="450"/>
                </a:moveTo>
                <a:cubicBezTo>
                  <a:pt x="586" y="418"/>
                  <a:pt x="553" y="395"/>
                  <a:pt x="514" y="388"/>
                </a:cubicBezTo>
                <a:cubicBezTo>
                  <a:pt x="505" y="386"/>
                  <a:pt x="495" y="385"/>
                  <a:pt x="486" y="385"/>
                </a:cubicBezTo>
                <a:cubicBezTo>
                  <a:pt x="415" y="385"/>
                  <a:pt x="354" y="436"/>
                  <a:pt x="340" y="506"/>
                </a:cubicBezTo>
                <a:cubicBezTo>
                  <a:pt x="325" y="586"/>
                  <a:pt x="378" y="664"/>
                  <a:pt x="458" y="679"/>
                </a:cubicBezTo>
                <a:cubicBezTo>
                  <a:pt x="467" y="681"/>
                  <a:pt x="477" y="682"/>
                  <a:pt x="486" y="682"/>
                </a:cubicBezTo>
                <a:cubicBezTo>
                  <a:pt x="557" y="682"/>
                  <a:pt x="618" y="631"/>
                  <a:pt x="632" y="562"/>
                </a:cubicBezTo>
                <a:cubicBezTo>
                  <a:pt x="639" y="523"/>
                  <a:pt x="631" y="483"/>
                  <a:pt x="609" y="450"/>
                </a:cubicBezTo>
                <a:close/>
                <a:moveTo>
                  <a:pt x="609" y="557"/>
                </a:moveTo>
                <a:lnTo>
                  <a:pt x="609" y="557"/>
                </a:lnTo>
                <a:cubicBezTo>
                  <a:pt x="598" y="616"/>
                  <a:pt x="546" y="659"/>
                  <a:pt x="486" y="659"/>
                </a:cubicBezTo>
                <a:cubicBezTo>
                  <a:pt x="478" y="659"/>
                  <a:pt x="470" y="658"/>
                  <a:pt x="462" y="657"/>
                </a:cubicBezTo>
                <a:cubicBezTo>
                  <a:pt x="394" y="644"/>
                  <a:pt x="350" y="578"/>
                  <a:pt x="363" y="510"/>
                </a:cubicBezTo>
                <a:cubicBezTo>
                  <a:pt x="374" y="451"/>
                  <a:pt x="426" y="408"/>
                  <a:pt x="486" y="408"/>
                </a:cubicBezTo>
                <a:cubicBezTo>
                  <a:pt x="494" y="408"/>
                  <a:pt x="502" y="409"/>
                  <a:pt x="509" y="411"/>
                </a:cubicBezTo>
                <a:cubicBezTo>
                  <a:pt x="542" y="417"/>
                  <a:pt x="571" y="436"/>
                  <a:pt x="590" y="463"/>
                </a:cubicBezTo>
                <a:cubicBezTo>
                  <a:pt x="608" y="491"/>
                  <a:pt x="615" y="524"/>
                  <a:pt x="609" y="557"/>
                </a:cubicBezTo>
                <a:close/>
                <a:moveTo>
                  <a:pt x="311" y="556"/>
                </a:moveTo>
                <a:lnTo>
                  <a:pt x="214" y="556"/>
                </a:lnTo>
                <a:lnTo>
                  <a:pt x="214" y="406"/>
                </a:lnTo>
                <a:lnTo>
                  <a:pt x="365" y="406"/>
                </a:lnTo>
                <a:cubicBezTo>
                  <a:pt x="375" y="396"/>
                  <a:pt x="386" y="389"/>
                  <a:pt x="397" y="382"/>
                </a:cubicBezTo>
                <a:lnTo>
                  <a:pt x="397" y="382"/>
                </a:lnTo>
                <a:lnTo>
                  <a:pt x="397" y="231"/>
                </a:lnTo>
                <a:lnTo>
                  <a:pt x="552" y="231"/>
                </a:lnTo>
                <a:cubicBezTo>
                  <a:pt x="555" y="231"/>
                  <a:pt x="558" y="234"/>
                  <a:pt x="558" y="238"/>
                </a:cubicBezTo>
                <a:lnTo>
                  <a:pt x="558" y="374"/>
                </a:lnTo>
                <a:cubicBezTo>
                  <a:pt x="566" y="377"/>
                  <a:pt x="574" y="382"/>
                  <a:pt x="582" y="387"/>
                </a:cubicBezTo>
                <a:lnTo>
                  <a:pt x="582" y="382"/>
                </a:lnTo>
                <a:lnTo>
                  <a:pt x="582" y="238"/>
                </a:lnTo>
                <a:lnTo>
                  <a:pt x="582" y="157"/>
                </a:lnTo>
                <a:cubicBezTo>
                  <a:pt x="582" y="141"/>
                  <a:pt x="568" y="127"/>
                  <a:pt x="552" y="127"/>
                </a:cubicBezTo>
                <a:lnTo>
                  <a:pt x="30" y="127"/>
                </a:lnTo>
                <a:cubicBezTo>
                  <a:pt x="13" y="127"/>
                  <a:pt x="0" y="141"/>
                  <a:pt x="0" y="157"/>
                </a:cubicBezTo>
                <a:lnTo>
                  <a:pt x="0" y="238"/>
                </a:lnTo>
                <a:lnTo>
                  <a:pt x="0" y="382"/>
                </a:lnTo>
                <a:lnTo>
                  <a:pt x="0" y="406"/>
                </a:lnTo>
                <a:lnTo>
                  <a:pt x="0" y="550"/>
                </a:lnTo>
                <a:lnTo>
                  <a:pt x="0" y="567"/>
                </a:lnTo>
                <a:cubicBezTo>
                  <a:pt x="0" y="584"/>
                  <a:pt x="13" y="598"/>
                  <a:pt x="30" y="598"/>
                </a:cubicBezTo>
                <a:lnTo>
                  <a:pt x="322" y="598"/>
                </a:lnTo>
                <a:cubicBezTo>
                  <a:pt x="317" y="584"/>
                  <a:pt x="313" y="570"/>
                  <a:pt x="311" y="556"/>
                </a:cubicBezTo>
                <a:close/>
                <a:moveTo>
                  <a:pt x="24" y="238"/>
                </a:moveTo>
                <a:lnTo>
                  <a:pt x="24" y="238"/>
                </a:lnTo>
                <a:cubicBezTo>
                  <a:pt x="24" y="234"/>
                  <a:pt x="26" y="231"/>
                  <a:pt x="30" y="231"/>
                </a:cubicBezTo>
                <a:lnTo>
                  <a:pt x="190" y="231"/>
                </a:lnTo>
                <a:lnTo>
                  <a:pt x="190" y="382"/>
                </a:lnTo>
                <a:lnTo>
                  <a:pt x="24" y="382"/>
                </a:lnTo>
                <a:lnTo>
                  <a:pt x="24" y="238"/>
                </a:lnTo>
                <a:close/>
                <a:moveTo>
                  <a:pt x="190" y="406"/>
                </a:moveTo>
                <a:lnTo>
                  <a:pt x="190" y="406"/>
                </a:lnTo>
                <a:lnTo>
                  <a:pt x="190" y="556"/>
                </a:lnTo>
                <a:lnTo>
                  <a:pt x="30" y="556"/>
                </a:lnTo>
                <a:cubicBezTo>
                  <a:pt x="26" y="556"/>
                  <a:pt x="24" y="553"/>
                  <a:pt x="24" y="550"/>
                </a:cubicBezTo>
                <a:lnTo>
                  <a:pt x="24" y="406"/>
                </a:lnTo>
                <a:lnTo>
                  <a:pt x="190" y="406"/>
                </a:lnTo>
                <a:close/>
                <a:moveTo>
                  <a:pt x="214" y="382"/>
                </a:moveTo>
                <a:lnTo>
                  <a:pt x="214" y="382"/>
                </a:lnTo>
                <a:lnTo>
                  <a:pt x="214" y="231"/>
                </a:lnTo>
                <a:lnTo>
                  <a:pt x="373" y="231"/>
                </a:lnTo>
                <a:lnTo>
                  <a:pt x="373" y="382"/>
                </a:lnTo>
                <a:lnTo>
                  <a:pt x="214" y="382"/>
                </a:lnTo>
                <a:close/>
                <a:moveTo>
                  <a:pt x="385" y="157"/>
                </a:moveTo>
                <a:lnTo>
                  <a:pt x="385" y="157"/>
                </a:lnTo>
                <a:cubicBezTo>
                  <a:pt x="396" y="157"/>
                  <a:pt x="405" y="166"/>
                  <a:pt x="405" y="178"/>
                </a:cubicBezTo>
                <a:cubicBezTo>
                  <a:pt x="405" y="189"/>
                  <a:pt x="396" y="198"/>
                  <a:pt x="385" y="198"/>
                </a:cubicBezTo>
                <a:cubicBezTo>
                  <a:pt x="374" y="198"/>
                  <a:pt x="364" y="189"/>
                  <a:pt x="364" y="178"/>
                </a:cubicBezTo>
                <a:cubicBezTo>
                  <a:pt x="364" y="166"/>
                  <a:pt x="374" y="157"/>
                  <a:pt x="385" y="157"/>
                </a:cubicBezTo>
                <a:close/>
                <a:moveTo>
                  <a:pt x="202" y="157"/>
                </a:moveTo>
                <a:lnTo>
                  <a:pt x="202" y="157"/>
                </a:lnTo>
                <a:cubicBezTo>
                  <a:pt x="213" y="157"/>
                  <a:pt x="223" y="166"/>
                  <a:pt x="223" y="178"/>
                </a:cubicBezTo>
                <a:cubicBezTo>
                  <a:pt x="223" y="189"/>
                  <a:pt x="213" y="198"/>
                  <a:pt x="202" y="198"/>
                </a:cubicBezTo>
                <a:cubicBezTo>
                  <a:pt x="191" y="198"/>
                  <a:pt x="181" y="189"/>
                  <a:pt x="181" y="178"/>
                </a:cubicBezTo>
                <a:cubicBezTo>
                  <a:pt x="181" y="166"/>
                  <a:pt x="191" y="157"/>
                  <a:pt x="202" y="15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 sz="2100"/>
          </a:p>
        </p:txBody>
      </p:sp>
      <p:sp>
        <p:nvSpPr>
          <p:cNvPr id="14" name="Freeform 18"/>
          <p:cNvSpPr/>
          <p:nvPr/>
        </p:nvSpPr>
        <p:spPr>
          <a:xfrm>
            <a:off x="1253490" y="3693160"/>
            <a:ext cx="5760000" cy="720000"/>
          </a:xfrm>
          <a:custGeom>
            <a:avLst/>
            <a:gdLst/>
            <a:ahLst/>
            <a:cxnLst>
              <a:cxn ang="0">
                <a:pos x="5337" y="0"/>
              </a:cxn>
              <a:cxn ang="0">
                <a:pos x="4439403" y="0"/>
              </a:cxn>
              <a:cxn ang="0">
                <a:pos x="4838134" y="402256"/>
              </a:cxn>
              <a:cxn ang="0">
                <a:pos x="4838134" y="402256"/>
              </a:cxn>
              <a:cxn ang="0">
                <a:pos x="4439403" y="805282"/>
              </a:cxn>
              <a:cxn ang="0">
                <a:pos x="0" y="805282"/>
              </a:cxn>
              <a:cxn ang="0">
                <a:pos x="193647" y="400718"/>
              </a:cxn>
              <a:cxn ang="0">
                <a:pos x="5337" y="0"/>
              </a:cxn>
            </a:cxnLst>
            <a:rect l="0" t="0" r="0" b="0"/>
            <a:pathLst>
              <a:path w="6346" h="1047">
                <a:moveTo>
                  <a:pt x="7" y="0"/>
                </a:moveTo>
                <a:lnTo>
                  <a:pt x="5823" y="0"/>
                </a:lnTo>
                <a:cubicBezTo>
                  <a:pt x="6110" y="0"/>
                  <a:pt x="6346" y="236"/>
                  <a:pt x="6346" y="523"/>
                </a:cubicBezTo>
                <a:lnTo>
                  <a:pt x="6346" y="523"/>
                </a:lnTo>
                <a:cubicBezTo>
                  <a:pt x="6346" y="811"/>
                  <a:pt x="6110" y="1047"/>
                  <a:pt x="5823" y="1047"/>
                </a:cubicBezTo>
                <a:lnTo>
                  <a:pt x="0" y="1047"/>
                </a:lnTo>
                <a:cubicBezTo>
                  <a:pt x="155" y="923"/>
                  <a:pt x="254" y="733"/>
                  <a:pt x="254" y="521"/>
                </a:cubicBezTo>
                <a:cubicBezTo>
                  <a:pt x="254" y="311"/>
                  <a:pt x="158" y="124"/>
                  <a:pt x="7" y="0"/>
                </a:cubicBezTo>
                <a:close/>
              </a:path>
            </a:pathLst>
          </a:custGeom>
          <a:noFill/>
          <a:ln w="12700" cap="flat" cmpd="sng">
            <a:solidFill>
              <a:srgbClr val="24211D"/>
            </a:solidFill>
            <a:prstDash val="dash"/>
            <a:headEnd type="none" w="med" len="med"/>
            <a:tailEnd type="none" w="med" len="med"/>
          </a:ln>
        </p:spPr>
        <p:txBody>
          <a:bodyPr/>
          <a:p>
            <a:endParaRPr lang="zh-CN" altLang="en-US" sz="2100"/>
          </a:p>
        </p:txBody>
      </p:sp>
      <p:sp>
        <p:nvSpPr>
          <p:cNvPr id="15" name="文本框 14"/>
          <p:cNvSpPr txBox="1"/>
          <p:nvPr/>
        </p:nvSpPr>
        <p:spPr>
          <a:xfrm>
            <a:off x="1470660" y="3577590"/>
            <a:ext cx="3154680" cy="1195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endParaRPr lang="zh-CN" altLang="en-US" dirty="0">
              <a:ln w="12700">
                <a:noFill/>
                <a:prstDash val="solid"/>
              </a:ln>
              <a:solidFill>
                <a:srgbClr val="262626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endParaRPr lang="zh-CN" altLang="en-US" dirty="0">
              <a:ln w="12700">
                <a:noFill/>
                <a:prstDash val="solid"/>
              </a:ln>
              <a:solidFill>
                <a:srgbClr val="262626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5575" y="3731260"/>
            <a:ext cx="56591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3200" b="1" dirty="0">
                <a:ln w="12700">
                  <a:noFill/>
                  <a:prstDash val="solid"/>
                </a:ln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述职人员未来规划</a:t>
            </a:r>
            <a:r>
              <a:rPr sz="3200" b="1" dirty="0">
                <a:ln w="12700">
                  <a:noFill/>
                  <a:prstDash val="solid"/>
                </a:ln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与</a:t>
            </a:r>
            <a:r>
              <a:rPr sz="3200" b="1" dirty="0">
                <a:ln w="12700">
                  <a:noFill/>
                  <a:prstDash val="solid"/>
                </a:ln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管理目标</a:t>
            </a:r>
            <a:endParaRPr sz="3200" b="1" dirty="0">
              <a:ln w="12700">
                <a:noFill/>
                <a:prstDash val="solid"/>
              </a:ln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Oval 13"/>
          <p:cNvSpPr/>
          <p:nvPr/>
        </p:nvSpPr>
        <p:spPr>
          <a:xfrm>
            <a:off x="528320" y="2668270"/>
            <a:ext cx="737870" cy="751205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txBody>
          <a:bodyPr/>
          <a:p>
            <a:pPr lvl="0" eaLnBrk="1" hangingPunct="1"/>
            <a:endParaRPr lang="zh-CN" altLang="en-US" sz="2100" dirty="0"/>
          </a:p>
        </p:txBody>
      </p:sp>
      <p:sp>
        <p:nvSpPr>
          <p:cNvPr id="3" name="Freeform 23"/>
          <p:cNvSpPr>
            <a:spLocks noEditPoints="1"/>
          </p:cNvSpPr>
          <p:nvPr/>
        </p:nvSpPr>
        <p:spPr>
          <a:xfrm>
            <a:off x="573773" y="2752984"/>
            <a:ext cx="533122" cy="572789"/>
          </a:xfrm>
          <a:custGeom>
            <a:avLst/>
            <a:gdLst/>
            <a:ahLst/>
            <a:cxnLst>
              <a:cxn ang="0">
                <a:pos x="202104" y="355329"/>
              </a:cxn>
              <a:cxn ang="0">
                <a:pos x="192189" y="323096"/>
              </a:cxn>
              <a:cxn ang="0">
                <a:pos x="232610" y="155792"/>
              </a:cxn>
              <a:cxn ang="0">
                <a:pos x="276082" y="291631"/>
              </a:cxn>
              <a:cxn ang="0">
                <a:pos x="330230" y="134304"/>
              </a:cxn>
              <a:cxn ang="0">
                <a:pos x="210493" y="267072"/>
              </a:cxn>
              <a:cxn ang="0">
                <a:pos x="200579" y="284724"/>
              </a:cxn>
              <a:cxn ang="0">
                <a:pos x="273794" y="327701"/>
              </a:cxn>
              <a:cxn ang="0">
                <a:pos x="351585" y="113583"/>
              </a:cxn>
              <a:cxn ang="0">
                <a:pos x="355398" y="72140"/>
              </a:cxn>
              <a:cxn ang="0">
                <a:pos x="351585" y="113583"/>
              </a:cxn>
              <a:cxn ang="0">
                <a:pos x="415648" y="134304"/>
              </a:cxn>
              <a:cxn ang="0">
                <a:pos x="374464" y="138141"/>
              </a:cxn>
              <a:cxn ang="0">
                <a:pos x="303537" y="95931"/>
              </a:cxn>
              <a:cxn ang="0">
                <a:pos x="286759" y="58326"/>
              </a:cxn>
              <a:cxn ang="0">
                <a:pos x="303537" y="95931"/>
              </a:cxn>
              <a:cxn ang="0">
                <a:pos x="234898" y="71373"/>
              </a:cxn>
              <a:cxn ang="0">
                <a:pos x="238712" y="112815"/>
              </a:cxn>
              <a:cxn ang="0">
                <a:pos x="391243" y="204142"/>
              </a:cxn>
              <a:cxn ang="0">
                <a:pos x="429376" y="186490"/>
              </a:cxn>
              <a:cxn ang="0">
                <a:pos x="391243" y="204142"/>
              </a:cxn>
              <a:cxn ang="0">
                <a:pos x="196003" y="292398"/>
              </a:cxn>
              <a:cxn ang="0">
                <a:pos x="185326" y="310817"/>
              </a:cxn>
              <a:cxn ang="0">
                <a:pos x="258541" y="353794"/>
              </a:cxn>
              <a:cxn ang="0">
                <a:pos x="194477" y="571750"/>
              </a:cxn>
              <a:cxn ang="0">
                <a:pos x="208205" y="33000"/>
              </a:cxn>
              <a:cxn ang="0">
                <a:pos x="507167" y="162699"/>
              </a:cxn>
              <a:cxn ang="0">
                <a:pos x="511743" y="248654"/>
              </a:cxn>
              <a:cxn ang="0">
                <a:pos x="526996" y="357632"/>
              </a:cxn>
              <a:cxn ang="0">
                <a:pos x="507929" y="449726"/>
              </a:cxn>
              <a:cxn ang="0">
                <a:pos x="398107" y="475051"/>
              </a:cxn>
              <a:cxn ang="0">
                <a:pos x="194477" y="571750"/>
              </a:cxn>
            </a:cxnLst>
            <a:rect l="0" t="0" r="0" b="0"/>
            <a:pathLst>
              <a:path w="699" h="745">
                <a:moveTo>
                  <a:pt x="252" y="421"/>
                </a:moveTo>
                <a:cubicBezTo>
                  <a:pt x="244" y="436"/>
                  <a:pt x="250" y="455"/>
                  <a:pt x="265" y="463"/>
                </a:cubicBezTo>
                <a:cubicBezTo>
                  <a:pt x="277" y="471"/>
                  <a:pt x="292" y="469"/>
                  <a:pt x="303" y="460"/>
                </a:cubicBezTo>
                <a:lnTo>
                  <a:pt x="252" y="421"/>
                </a:lnTo>
                <a:close/>
                <a:moveTo>
                  <a:pt x="433" y="175"/>
                </a:moveTo>
                <a:cubicBezTo>
                  <a:pt x="387" y="148"/>
                  <a:pt x="329" y="161"/>
                  <a:pt x="305" y="203"/>
                </a:cubicBezTo>
                <a:cubicBezTo>
                  <a:pt x="280" y="246"/>
                  <a:pt x="312" y="294"/>
                  <a:pt x="290" y="338"/>
                </a:cubicBezTo>
                <a:lnTo>
                  <a:pt x="362" y="380"/>
                </a:lnTo>
                <a:cubicBezTo>
                  <a:pt x="390" y="338"/>
                  <a:pt x="448" y="343"/>
                  <a:pt x="472" y="300"/>
                </a:cubicBezTo>
                <a:cubicBezTo>
                  <a:pt x="497" y="257"/>
                  <a:pt x="479" y="202"/>
                  <a:pt x="433" y="175"/>
                </a:cubicBezTo>
                <a:close/>
                <a:moveTo>
                  <a:pt x="355" y="407"/>
                </a:moveTo>
                <a:lnTo>
                  <a:pt x="276" y="348"/>
                </a:lnTo>
                <a:cubicBezTo>
                  <a:pt x="270" y="343"/>
                  <a:pt x="262" y="345"/>
                  <a:pt x="259" y="351"/>
                </a:cubicBezTo>
                <a:cubicBezTo>
                  <a:pt x="255" y="357"/>
                  <a:pt x="257" y="366"/>
                  <a:pt x="263" y="371"/>
                </a:cubicBezTo>
                <a:lnTo>
                  <a:pt x="341" y="430"/>
                </a:lnTo>
                <a:cubicBezTo>
                  <a:pt x="347" y="435"/>
                  <a:pt x="355" y="433"/>
                  <a:pt x="359" y="427"/>
                </a:cubicBezTo>
                <a:cubicBezTo>
                  <a:pt x="363" y="420"/>
                  <a:pt x="361" y="412"/>
                  <a:pt x="355" y="407"/>
                </a:cubicBezTo>
                <a:close/>
                <a:moveTo>
                  <a:pt x="461" y="148"/>
                </a:moveTo>
                <a:lnTo>
                  <a:pt x="485" y="106"/>
                </a:lnTo>
                <a:lnTo>
                  <a:pt x="466" y="94"/>
                </a:lnTo>
                <a:lnTo>
                  <a:pt x="441" y="137"/>
                </a:lnTo>
                <a:lnTo>
                  <a:pt x="461" y="148"/>
                </a:lnTo>
                <a:close/>
                <a:moveTo>
                  <a:pt x="503" y="200"/>
                </a:moveTo>
                <a:lnTo>
                  <a:pt x="545" y="175"/>
                </a:lnTo>
                <a:lnTo>
                  <a:pt x="534" y="156"/>
                </a:lnTo>
                <a:lnTo>
                  <a:pt x="491" y="180"/>
                </a:lnTo>
                <a:lnTo>
                  <a:pt x="503" y="200"/>
                </a:lnTo>
                <a:close/>
                <a:moveTo>
                  <a:pt x="398" y="125"/>
                </a:moveTo>
                <a:lnTo>
                  <a:pt x="398" y="76"/>
                </a:lnTo>
                <a:lnTo>
                  <a:pt x="376" y="76"/>
                </a:lnTo>
                <a:lnTo>
                  <a:pt x="376" y="125"/>
                </a:lnTo>
                <a:lnTo>
                  <a:pt x="398" y="125"/>
                </a:lnTo>
                <a:close/>
                <a:moveTo>
                  <a:pt x="333" y="136"/>
                </a:moveTo>
                <a:lnTo>
                  <a:pt x="308" y="93"/>
                </a:lnTo>
                <a:lnTo>
                  <a:pt x="288" y="104"/>
                </a:lnTo>
                <a:lnTo>
                  <a:pt x="313" y="147"/>
                </a:lnTo>
                <a:lnTo>
                  <a:pt x="333" y="136"/>
                </a:lnTo>
                <a:close/>
                <a:moveTo>
                  <a:pt x="513" y="266"/>
                </a:moveTo>
                <a:lnTo>
                  <a:pt x="563" y="266"/>
                </a:lnTo>
                <a:lnTo>
                  <a:pt x="563" y="243"/>
                </a:lnTo>
                <a:lnTo>
                  <a:pt x="513" y="243"/>
                </a:lnTo>
                <a:lnTo>
                  <a:pt x="513" y="266"/>
                </a:lnTo>
                <a:close/>
                <a:moveTo>
                  <a:pt x="335" y="441"/>
                </a:moveTo>
                <a:lnTo>
                  <a:pt x="257" y="381"/>
                </a:lnTo>
                <a:cubicBezTo>
                  <a:pt x="251" y="377"/>
                  <a:pt x="243" y="378"/>
                  <a:pt x="239" y="385"/>
                </a:cubicBezTo>
                <a:cubicBezTo>
                  <a:pt x="236" y="391"/>
                  <a:pt x="237" y="400"/>
                  <a:pt x="243" y="405"/>
                </a:cubicBezTo>
                <a:lnTo>
                  <a:pt x="322" y="464"/>
                </a:lnTo>
                <a:cubicBezTo>
                  <a:pt x="328" y="469"/>
                  <a:pt x="336" y="467"/>
                  <a:pt x="339" y="461"/>
                </a:cubicBezTo>
                <a:cubicBezTo>
                  <a:pt x="343" y="454"/>
                  <a:pt x="341" y="445"/>
                  <a:pt x="335" y="441"/>
                </a:cubicBezTo>
                <a:close/>
                <a:moveTo>
                  <a:pt x="255" y="745"/>
                </a:moveTo>
                <a:cubicBezTo>
                  <a:pt x="263" y="687"/>
                  <a:pt x="263" y="624"/>
                  <a:pt x="247" y="569"/>
                </a:cubicBezTo>
                <a:cubicBezTo>
                  <a:pt x="0" y="430"/>
                  <a:pt x="65" y="108"/>
                  <a:pt x="273" y="43"/>
                </a:cubicBezTo>
                <a:cubicBezTo>
                  <a:pt x="382" y="0"/>
                  <a:pt x="531" y="26"/>
                  <a:pt x="628" y="123"/>
                </a:cubicBezTo>
                <a:cubicBezTo>
                  <a:pt x="699" y="193"/>
                  <a:pt x="665" y="212"/>
                  <a:pt x="665" y="212"/>
                </a:cubicBezTo>
                <a:lnTo>
                  <a:pt x="649" y="220"/>
                </a:lnTo>
                <a:cubicBezTo>
                  <a:pt x="658" y="254"/>
                  <a:pt x="673" y="316"/>
                  <a:pt x="671" y="324"/>
                </a:cubicBezTo>
                <a:cubicBezTo>
                  <a:pt x="668" y="336"/>
                  <a:pt x="655" y="347"/>
                  <a:pt x="655" y="347"/>
                </a:cubicBezTo>
                <a:lnTo>
                  <a:pt x="691" y="466"/>
                </a:lnTo>
                <a:lnTo>
                  <a:pt x="659" y="479"/>
                </a:lnTo>
                <a:cubicBezTo>
                  <a:pt x="666" y="517"/>
                  <a:pt x="670" y="548"/>
                  <a:pt x="666" y="586"/>
                </a:cubicBezTo>
                <a:cubicBezTo>
                  <a:pt x="666" y="592"/>
                  <a:pt x="645" y="611"/>
                  <a:pt x="627" y="612"/>
                </a:cubicBezTo>
                <a:lnTo>
                  <a:pt x="522" y="619"/>
                </a:lnTo>
                <a:lnTo>
                  <a:pt x="529" y="745"/>
                </a:lnTo>
                <a:lnTo>
                  <a:pt x="255" y="745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 sz="2100"/>
          </a:p>
        </p:txBody>
      </p:sp>
      <p:sp>
        <p:nvSpPr>
          <p:cNvPr id="5" name="Oval 13"/>
          <p:cNvSpPr/>
          <p:nvPr/>
        </p:nvSpPr>
        <p:spPr>
          <a:xfrm>
            <a:off x="528320" y="3651250"/>
            <a:ext cx="737870" cy="751205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txBody>
          <a:bodyPr/>
          <a:p>
            <a:pPr lvl="0" eaLnBrk="1" hangingPunct="1"/>
            <a:endParaRPr lang="zh-CN" altLang="en-US" sz="2100" dirty="0"/>
          </a:p>
        </p:txBody>
      </p:sp>
      <p:sp>
        <p:nvSpPr>
          <p:cNvPr id="6" name="Freeform 17"/>
          <p:cNvSpPr>
            <a:spLocks noEditPoints="1"/>
          </p:cNvSpPr>
          <p:nvPr/>
        </p:nvSpPr>
        <p:spPr>
          <a:xfrm>
            <a:off x="681096" y="3781971"/>
            <a:ext cx="487109" cy="523602"/>
          </a:xfrm>
          <a:custGeom>
            <a:avLst/>
            <a:gdLst/>
            <a:ahLst/>
            <a:cxnLst>
              <a:cxn ang="0">
                <a:pos x="146629" y="80587"/>
              </a:cxn>
              <a:cxn ang="0">
                <a:pos x="319224" y="58330"/>
              </a:cxn>
              <a:cxn ang="0">
                <a:pos x="257365" y="36072"/>
              </a:cxn>
              <a:cxn ang="0">
                <a:pos x="186342" y="36072"/>
              </a:cxn>
              <a:cxn ang="0">
                <a:pos x="124482" y="58330"/>
              </a:cxn>
              <a:cxn ang="0">
                <a:pos x="401703" y="453591"/>
              </a:cxn>
              <a:cxn ang="0">
                <a:pos x="407813" y="437473"/>
              </a:cxn>
              <a:cxn ang="0">
                <a:pos x="380320" y="340001"/>
              </a:cxn>
              <a:cxn ang="0">
                <a:pos x="361991" y="340001"/>
              </a:cxn>
              <a:cxn ang="0">
                <a:pos x="361991" y="415216"/>
              </a:cxn>
              <a:cxn ang="0">
                <a:pos x="362755" y="416751"/>
              </a:cxn>
              <a:cxn ang="0">
                <a:pos x="363519" y="418286"/>
              </a:cxn>
              <a:cxn ang="0">
                <a:pos x="364282" y="419821"/>
              </a:cxn>
              <a:cxn ang="0">
                <a:pos x="465090" y="345374"/>
              </a:cxn>
              <a:cxn ang="0">
                <a:pos x="371156" y="295486"/>
              </a:cxn>
              <a:cxn ang="0">
                <a:pos x="349772" y="521131"/>
              </a:cxn>
              <a:cxn ang="0">
                <a:pos x="482655" y="431333"/>
              </a:cxn>
              <a:cxn ang="0">
                <a:pos x="465090" y="427496"/>
              </a:cxn>
              <a:cxn ang="0">
                <a:pos x="371156" y="505781"/>
              </a:cxn>
              <a:cxn ang="0">
                <a:pos x="277221" y="391424"/>
              </a:cxn>
              <a:cxn ang="0">
                <a:pos x="388721" y="315441"/>
              </a:cxn>
              <a:cxn ang="0">
                <a:pos x="465090" y="427496"/>
              </a:cxn>
              <a:cxn ang="0">
                <a:pos x="163431" y="426728"/>
              </a:cxn>
              <a:cxn ang="0">
                <a:pos x="278749" y="311604"/>
              </a:cxn>
              <a:cxn ang="0">
                <a:pos x="303187" y="293184"/>
              </a:cxn>
              <a:cxn ang="0">
                <a:pos x="421560" y="177292"/>
              </a:cxn>
              <a:cxn ang="0">
                <a:pos x="426142" y="287044"/>
              </a:cxn>
              <a:cxn ang="0">
                <a:pos x="444470" y="293184"/>
              </a:cxn>
              <a:cxn ang="0">
                <a:pos x="444470" y="120497"/>
              </a:cxn>
              <a:cxn ang="0">
                <a:pos x="22911" y="97472"/>
              </a:cxn>
              <a:cxn ang="0">
                <a:pos x="0" y="182664"/>
              </a:cxn>
              <a:cxn ang="0">
                <a:pos x="0" y="311604"/>
              </a:cxn>
              <a:cxn ang="0">
                <a:pos x="0" y="435171"/>
              </a:cxn>
              <a:cxn ang="0">
                <a:pos x="245910" y="458963"/>
              </a:cxn>
              <a:cxn ang="0">
                <a:pos x="18329" y="182664"/>
              </a:cxn>
              <a:cxn ang="0">
                <a:pos x="22911" y="177292"/>
              </a:cxn>
              <a:cxn ang="0">
                <a:pos x="145102" y="293184"/>
              </a:cxn>
              <a:cxn ang="0">
                <a:pos x="18329" y="182664"/>
              </a:cxn>
              <a:cxn ang="0">
                <a:pos x="145102" y="311604"/>
              </a:cxn>
              <a:cxn ang="0">
                <a:pos x="22911" y="426728"/>
              </a:cxn>
              <a:cxn ang="0">
                <a:pos x="18329" y="311604"/>
              </a:cxn>
              <a:cxn ang="0">
                <a:pos x="163431" y="293184"/>
              </a:cxn>
              <a:cxn ang="0">
                <a:pos x="163431" y="177292"/>
              </a:cxn>
              <a:cxn ang="0">
                <a:pos x="284858" y="293184"/>
              </a:cxn>
              <a:cxn ang="0">
                <a:pos x="294023" y="120497"/>
              </a:cxn>
              <a:cxn ang="0">
                <a:pos x="309296" y="136614"/>
              </a:cxn>
              <a:cxn ang="0">
                <a:pos x="277985" y="136614"/>
              </a:cxn>
              <a:cxn ang="0">
                <a:pos x="154266" y="120497"/>
              </a:cxn>
              <a:cxn ang="0">
                <a:pos x="170304" y="136614"/>
              </a:cxn>
              <a:cxn ang="0">
                <a:pos x="138229" y="136614"/>
              </a:cxn>
            </a:cxnLst>
            <a:rect l="0" t="0" r="0" b="0"/>
            <a:pathLst>
              <a:path w="639" h="682">
                <a:moveTo>
                  <a:pt x="163" y="76"/>
                </a:moveTo>
                <a:cubicBezTo>
                  <a:pt x="163" y="92"/>
                  <a:pt x="176" y="105"/>
                  <a:pt x="192" y="105"/>
                </a:cubicBezTo>
                <a:lnTo>
                  <a:pt x="390" y="105"/>
                </a:lnTo>
                <a:cubicBezTo>
                  <a:pt x="405" y="105"/>
                  <a:pt x="418" y="92"/>
                  <a:pt x="418" y="76"/>
                </a:cubicBezTo>
                <a:cubicBezTo>
                  <a:pt x="418" y="60"/>
                  <a:pt x="405" y="47"/>
                  <a:pt x="390" y="47"/>
                </a:cubicBezTo>
                <a:lnTo>
                  <a:pt x="337" y="47"/>
                </a:lnTo>
                <a:cubicBezTo>
                  <a:pt x="337" y="21"/>
                  <a:pt x="317" y="0"/>
                  <a:pt x="291" y="0"/>
                </a:cubicBezTo>
                <a:cubicBezTo>
                  <a:pt x="265" y="0"/>
                  <a:pt x="244" y="21"/>
                  <a:pt x="244" y="47"/>
                </a:cubicBezTo>
                <a:lnTo>
                  <a:pt x="192" y="47"/>
                </a:lnTo>
                <a:cubicBezTo>
                  <a:pt x="176" y="47"/>
                  <a:pt x="163" y="60"/>
                  <a:pt x="163" y="76"/>
                </a:cubicBezTo>
                <a:close/>
                <a:moveTo>
                  <a:pt x="518" y="587"/>
                </a:moveTo>
                <a:cubicBezTo>
                  <a:pt x="520" y="590"/>
                  <a:pt x="523" y="591"/>
                  <a:pt x="526" y="591"/>
                </a:cubicBezTo>
                <a:cubicBezTo>
                  <a:pt x="529" y="591"/>
                  <a:pt x="532" y="590"/>
                  <a:pt x="534" y="587"/>
                </a:cubicBezTo>
                <a:cubicBezTo>
                  <a:pt x="539" y="583"/>
                  <a:pt x="539" y="575"/>
                  <a:pt x="534" y="570"/>
                </a:cubicBezTo>
                <a:lnTo>
                  <a:pt x="498" y="534"/>
                </a:lnTo>
                <a:lnTo>
                  <a:pt x="498" y="443"/>
                </a:lnTo>
                <a:cubicBezTo>
                  <a:pt x="498" y="436"/>
                  <a:pt x="492" y="431"/>
                  <a:pt x="486" y="431"/>
                </a:cubicBezTo>
                <a:cubicBezTo>
                  <a:pt x="479" y="431"/>
                  <a:pt x="474" y="436"/>
                  <a:pt x="474" y="443"/>
                </a:cubicBezTo>
                <a:lnTo>
                  <a:pt x="474" y="539"/>
                </a:lnTo>
                <a:cubicBezTo>
                  <a:pt x="474" y="540"/>
                  <a:pt x="474" y="540"/>
                  <a:pt x="474" y="541"/>
                </a:cubicBezTo>
                <a:cubicBezTo>
                  <a:pt x="474" y="541"/>
                  <a:pt x="474" y="542"/>
                  <a:pt x="475" y="542"/>
                </a:cubicBezTo>
                <a:cubicBezTo>
                  <a:pt x="475" y="543"/>
                  <a:pt x="475" y="543"/>
                  <a:pt x="475" y="543"/>
                </a:cubicBezTo>
                <a:cubicBezTo>
                  <a:pt x="475" y="544"/>
                  <a:pt x="475" y="544"/>
                  <a:pt x="475" y="544"/>
                </a:cubicBezTo>
                <a:cubicBezTo>
                  <a:pt x="476" y="545"/>
                  <a:pt x="476" y="545"/>
                  <a:pt x="476" y="545"/>
                </a:cubicBezTo>
                <a:cubicBezTo>
                  <a:pt x="476" y="546"/>
                  <a:pt x="477" y="547"/>
                  <a:pt x="477" y="547"/>
                </a:cubicBezTo>
                <a:cubicBezTo>
                  <a:pt x="477" y="547"/>
                  <a:pt x="477" y="547"/>
                  <a:pt x="477" y="547"/>
                </a:cubicBezTo>
                <a:lnTo>
                  <a:pt x="518" y="587"/>
                </a:lnTo>
                <a:close/>
                <a:moveTo>
                  <a:pt x="609" y="450"/>
                </a:moveTo>
                <a:cubicBezTo>
                  <a:pt x="586" y="418"/>
                  <a:pt x="553" y="395"/>
                  <a:pt x="514" y="388"/>
                </a:cubicBezTo>
                <a:cubicBezTo>
                  <a:pt x="505" y="386"/>
                  <a:pt x="495" y="385"/>
                  <a:pt x="486" y="385"/>
                </a:cubicBezTo>
                <a:cubicBezTo>
                  <a:pt x="415" y="385"/>
                  <a:pt x="354" y="436"/>
                  <a:pt x="340" y="506"/>
                </a:cubicBezTo>
                <a:cubicBezTo>
                  <a:pt x="325" y="586"/>
                  <a:pt x="378" y="664"/>
                  <a:pt x="458" y="679"/>
                </a:cubicBezTo>
                <a:cubicBezTo>
                  <a:pt x="467" y="681"/>
                  <a:pt x="477" y="682"/>
                  <a:pt x="486" y="682"/>
                </a:cubicBezTo>
                <a:cubicBezTo>
                  <a:pt x="557" y="682"/>
                  <a:pt x="618" y="631"/>
                  <a:pt x="632" y="562"/>
                </a:cubicBezTo>
                <a:cubicBezTo>
                  <a:pt x="639" y="523"/>
                  <a:pt x="631" y="483"/>
                  <a:pt x="609" y="450"/>
                </a:cubicBezTo>
                <a:close/>
                <a:moveTo>
                  <a:pt x="609" y="557"/>
                </a:moveTo>
                <a:lnTo>
                  <a:pt x="609" y="557"/>
                </a:lnTo>
                <a:cubicBezTo>
                  <a:pt x="598" y="616"/>
                  <a:pt x="546" y="659"/>
                  <a:pt x="486" y="659"/>
                </a:cubicBezTo>
                <a:cubicBezTo>
                  <a:pt x="478" y="659"/>
                  <a:pt x="470" y="658"/>
                  <a:pt x="462" y="657"/>
                </a:cubicBezTo>
                <a:cubicBezTo>
                  <a:pt x="394" y="644"/>
                  <a:pt x="350" y="578"/>
                  <a:pt x="363" y="510"/>
                </a:cubicBezTo>
                <a:cubicBezTo>
                  <a:pt x="374" y="451"/>
                  <a:pt x="426" y="408"/>
                  <a:pt x="486" y="408"/>
                </a:cubicBezTo>
                <a:cubicBezTo>
                  <a:pt x="494" y="408"/>
                  <a:pt x="502" y="409"/>
                  <a:pt x="509" y="411"/>
                </a:cubicBezTo>
                <a:cubicBezTo>
                  <a:pt x="542" y="417"/>
                  <a:pt x="571" y="436"/>
                  <a:pt x="590" y="463"/>
                </a:cubicBezTo>
                <a:cubicBezTo>
                  <a:pt x="608" y="491"/>
                  <a:pt x="615" y="524"/>
                  <a:pt x="609" y="557"/>
                </a:cubicBezTo>
                <a:close/>
                <a:moveTo>
                  <a:pt x="311" y="556"/>
                </a:moveTo>
                <a:lnTo>
                  <a:pt x="214" y="556"/>
                </a:lnTo>
                <a:lnTo>
                  <a:pt x="214" y="406"/>
                </a:lnTo>
                <a:lnTo>
                  <a:pt x="365" y="406"/>
                </a:lnTo>
                <a:cubicBezTo>
                  <a:pt x="375" y="396"/>
                  <a:pt x="386" y="389"/>
                  <a:pt x="397" y="382"/>
                </a:cubicBezTo>
                <a:lnTo>
                  <a:pt x="397" y="382"/>
                </a:lnTo>
                <a:lnTo>
                  <a:pt x="397" y="231"/>
                </a:lnTo>
                <a:lnTo>
                  <a:pt x="552" y="231"/>
                </a:lnTo>
                <a:cubicBezTo>
                  <a:pt x="555" y="231"/>
                  <a:pt x="558" y="234"/>
                  <a:pt x="558" y="238"/>
                </a:cubicBezTo>
                <a:lnTo>
                  <a:pt x="558" y="374"/>
                </a:lnTo>
                <a:cubicBezTo>
                  <a:pt x="566" y="377"/>
                  <a:pt x="574" y="382"/>
                  <a:pt x="582" y="387"/>
                </a:cubicBezTo>
                <a:lnTo>
                  <a:pt x="582" y="382"/>
                </a:lnTo>
                <a:lnTo>
                  <a:pt x="582" y="238"/>
                </a:lnTo>
                <a:lnTo>
                  <a:pt x="582" y="157"/>
                </a:lnTo>
                <a:cubicBezTo>
                  <a:pt x="582" y="141"/>
                  <a:pt x="568" y="127"/>
                  <a:pt x="552" y="127"/>
                </a:cubicBezTo>
                <a:lnTo>
                  <a:pt x="30" y="127"/>
                </a:lnTo>
                <a:cubicBezTo>
                  <a:pt x="13" y="127"/>
                  <a:pt x="0" y="141"/>
                  <a:pt x="0" y="157"/>
                </a:cubicBezTo>
                <a:lnTo>
                  <a:pt x="0" y="238"/>
                </a:lnTo>
                <a:lnTo>
                  <a:pt x="0" y="382"/>
                </a:lnTo>
                <a:lnTo>
                  <a:pt x="0" y="406"/>
                </a:lnTo>
                <a:lnTo>
                  <a:pt x="0" y="550"/>
                </a:lnTo>
                <a:lnTo>
                  <a:pt x="0" y="567"/>
                </a:lnTo>
                <a:cubicBezTo>
                  <a:pt x="0" y="584"/>
                  <a:pt x="13" y="598"/>
                  <a:pt x="30" y="598"/>
                </a:cubicBezTo>
                <a:lnTo>
                  <a:pt x="322" y="598"/>
                </a:lnTo>
                <a:cubicBezTo>
                  <a:pt x="317" y="584"/>
                  <a:pt x="313" y="570"/>
                  <a:pt x="311" y="556"/>
                </a:cubicBezTo>
                <a:close/>
                <a:moveTo>
                  <a:pt x="24" y="238"/>
                </a:moveTo>
                <a:lnTo>
                  <a:pt x="24" y="238"/>
                </a:lnTo>
                <a:cubicBezTo>
                  <a:pt x="24" y="234"/>
                  <a:pt x="26" y="231"/>
                  <a:pt x="30" y="231"/>
                </a:cubicBezTo>
                <a:lnTo>
                  <a:pt x="190" y="231"/>
                </a:lnTo>
                <a:lnTo>
                  <a:pt x="190" y="382"/>
                </a:lnTo>
                <a:lnTo>
                  <a:pt x="24" y="382"/>
                </a:lnTo>
                <a:lnTo>
                  <a:pt x="24" y="238"/>
                </a:lnTo>
                <a:close/>
                <a:moveTo>
                  <a:pt x="190" y="406"/>
                </a:moveTo>
                <a:lnTo>
                  <a:pt x="190" y="406"/>
                </a:lnTo>
                <a:lnTo>
                  <a:pt x="190" y="556"/>
                </a:lnTo>
                <a:lnTo>
                  <a:pt x="30" y="556"/>
                </a:lnTo>
                <a:cubicBezTo>
                  <a:pt x="26" y="556"/>
                  <a:pt x="24" y="553"/>
                  <a:pt x="24" y="550"/>
                </a:cubicBezTo>
                <a:lnTo>
                  <a:pt x="24" y="406"/>
                </a:lnTo>
                <a:lnTo>
                  <a:pt x="190" y="406"/>
                </a:lnTo>
                <a:close/>
                <a:moveTo>
                  <a:pt x="214" y="382"/>
                </a:moveTo>
                <a:lnTo>
                  <a:pt x="214" y="382"/>
                </a:lnTo>
                <a:lnTo>
                  <a:pt x="214" y="231"/>
                </a:lnTo>
                <a:lnTo>
                  <a:pt x="373" y="231"/>
                </a:lnTo>
                <a:lnTo>
                  <a:pt x="373" y="382"/>
                </a:lnTo>
                <a:lnTo>
                  <a:pt x="214" y="382"/>
                </a:lnTo>
                <a:close/>
                <a:moveTo>
                  <a:pt x="385" y="157"/>
                </a:moveTo>
                <a:lnTo>
                  <a:pt x="385" y="157"/>
                </a:lnTo>
                <a:cubicBezTo>
                  <a:pt x="396" y="157"/>
                  <a:pt x="405" y="166"/>
                  <a:pt x="405" y="178"/>
                </a:cubicBezTo>
                <a:cubicBezTo>
                  <a:pt x="405" y="189"/>
                  <a:pt x="396" y="198"/>
                  <a:pt x="385" y="198"/>
                </a:cubicBezTo>
                <a:cubicBezTo>
                  <a:pt x="374" y="198"/>
                  <a:pt x="364" y="189"/>
                  <a:pt x="364" y="178"/>
                </a:cubicBezTo>
                <a:cubicBezTo>
                  <a:pt x="364" y="166"/>
                  <a:pt x="374" y="157"/>
                  <a:pt x="385" y="157"/>
                </a:cubicBezTo>
                <a:close/>
                <a:moveTo>
                  <a:pt x="202" y="157"/>
                </a:moveTo>
                <a:lnTo>
                  <a:pt x="202" y="157"/>
                </a:lnTo>
                <a:cubicBezTo>
                  <a:pt x="213" y="157"/>
                  <a:pt x="223" y="166"/>
                  <a:pt x="223" y="178"/>
                </a:cubicBezTo>
                <a:cubicBezTo>
                  <a:pt x="223" y="189"/>
                  <a:pt x="213" y="198"/>
                  <a:pt x="202" y="198"/>
                </a:cubicBezTo>
                <a:cubicBezTo>
                  <a:pt x="191" y="198"/>
                  <a:pt x="181" y="189"/>
                  <a:pt x="181" y="178"/>
                </a:cubicBezTo>
                <a:cubicBezTo>
                  <a:pt x="181" y="166"/>
                  <a:pt x="191" y="157"/>
                  <a:pt x="202" y="15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 txBox="1"/>
          <p:nvPr/>
        </p:nvSpPr>
        <p:spPr bwMode="auto">
          <a:xfrm>
            <a:off x="408580" y="621367"/>
            <a:ext cx="11060600" cy="279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45" tIns="52573" rIns="105145" bIns="52573" numCol="1" rtlCol="0" anchor="ctr" anchorCtr="0" compatLnSpc="1">
            <a:noAutofit/>
          </a:bodyPr>
          <a:lstStyle>
            <a:lvl1pPr algn="l" defTabSz="1087755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defTabSz="1087755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defTabSz="1087755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defTabSz="1087755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defTabSz="1087755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525780" algn="l" defTabSz="1088390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051560" algn="l" defTabSz="1088390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577340" algn="l" defTabSz="1088390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103120" algn="l" defTabSz="1088390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b="1" u="sng" dirty="0">
              <a:solidFill>
                <a:srgbClr val="00B0F0"/>
              </a:solidFill>
            </a:endParaRPr>
          </a:p>
        </p:txBody>
      </p:sp>
      <p:sp>
        <p:nvSpPr>
          <p:cNvPr id="26" name="Rectangle 48      (向天歌演示原创作品：www.TopPPT.cn)"/>
          <p:cNvSpPr/>
          <p:nvPr>
            <p:custDataLst>
              <p:tags r:id="rId1"/>
            </p:custDataLst>
          </p:nvPr>
        </p:nvSpPr>
        <p:spPr>
          <a:xfrm>
            <a:off x="2081" y="261508"/>
            <a:ext cx="407859" cy="4316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sp>
        <p:nvSpPr>
          <p:cNvPr id="27" name="Rectangle 49      (向天歌演示原创作品：www.TopPPT.cn)"/>
          <p:cNvSpPr/>
          <p:nvPr>
            <p:custDataLst>
              <p:tags r:id="rId2"/>
            </p:custDataLst>
          </p:nvPr>
        </p:nvSpPr>
        <p:spPr>
          <a:xfrm>
            <a:off x="481354" y="261508"/>
            <a:ext cx="71416" cy="4316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sp>
        <p:nvSpPr>
          <p:cNvPr id="28" name="Rectangle 50      (向天歌演示原创作品：www.TopPPT.cn)"/>
          <p:cNvSpPr/>
          <p:nvPr>
            <p:custDataLst>
              <p:tags r:id="rId3"/>
            </p:custDataLst>
          </p:nvPr>
        </p:nvSpPr>
        <p:spPr>
          <a:xfrm>
            <a:off x="617836" y="464644"/>
            <a:ext cx="65068" cy="2253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sp>
        <p:nvSpPr>
          <p:cNvPr id="29" name="TextBox 51      (向天歌演示原创作品：www.TopPPT.cn)"/>
          <p:cNvSpPr txBox="1"/>
          <p:nvPr>
            <p:custDataLst>
              <p:tags r:id="rId4"/>
            </p:custDataLst>
          </p:nvPr>
        </p:nvSpPr>
        <p:spPr>
          <a:xfrm>
            <a:off x="765576" y="310434"/>
            <a:ext cx="5666578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XXX</a:t>
            </a:r>
            <a:endParaRPr lang="en-US" altLang="zh-CN" sz="2800" dirty="0" smtClean="0">
              <a:ln w="12700">
                <a:noFill/>
                <a:prstDash val="solid"/>
              </a:ln>
              <a:solidFill>
                <a:srgbClr val="2626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22" name="Straight Connector 7      (向天歌演示原创作品：www.TopPPT.cn)"/>
          <p:cNvCxnSpPr/>
          <p:nvPr>
            <p:custDataLst>
              <p:tags r:id="rId5"/>
            </p:custDataLst>
          </p:nvPr>
        </p:nvCxnSpPr>
        <p:spPr>
          <a:xfrm>
            <a:off x="2050837" y="3933122"/>
            <a:ext cx="77889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1      (向天歌演示原创作品：www.TopPPT.cn)"/>
          <p:cNvSpPr txBox="1"/>
          <p:nvPr>
            <p:custDataLst>
              <p:tags r:id="rId6"/>
            </p:custDataLst>
          </p:nvPr>
        </p:nvSpPr>
        <p:spPr>
          <a:xfrm>
            <a:off x="2636439" y="2371514"/>
            <a:ext cx="23914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Han Sans SC"/>
              </a:rPr>
              <a:t>请在这里输入您的主要叙述内容 请在这里输入您的主要叙述内容</a:t>
            </a:r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Freeform 450      (向天歌演示原创作品：www.TopPPT.cn)"/>
          <p:cNvSpPr/>
          <p:nvPr>
            <p:custDataLst>
              <p:tags r:id="rId7"/>
            </p:custDataLst>
          </p:nvPr>
        </p:nvSpPr>
        <p:spPr>
          <a:xfrm>
            <a:off x="2128599" y="2344535"/>
            <a:ext cx="482448" cy="423730"/>
          </a:xfrm>
          <a:custGeom>
            <a:avLst/>
            <a:gdLst/>
            <a:ahLst/>
            <a:cxnLst>
              <a:cxn ang="0">
                <a:pos x="483633" y="372801"/>
              </a:cxn>
              <a:cxn ang="0">
                <a:pos x="423179" y="317384"/>
              </a:cxn>
              <a:cxn ang="0">
                <a:pos x="287157" y="258609"/>
              </a:cxn>
              <a:cxn ang="0">
                <a:pos x="327460" y="181362"/>
              </a:cxn>
              <a:cxn ang="0">
                <a:pos x="334177" y="124267"/>
              </a:cxn>
              <a:cxn ang="0">
                <a:pos x="332498" y="63813"/>
              </a:cxn>
              <a:cxn ang="0">
                <a:pos x="241817" y="0"/>
              </a:cxn>
              <a:cxn ang="0">
                <a:pos x="149456" y="63813"/>
              </a:cxn>
              <a:cxn ang="0">
                <a:pos x="147777" y="124267"/>
              </a:cxn>
              <a:cxn ang="0">
                <a:pos x="154494" y="181362"/>
              </a:cxn>
              <a:cxn ang="0">
                <a:pos x="196476" y="258609"/>
              </a:cxn>
              <a:cxn ang="0">
                <a:pos x="60454" y="317384"/>
              </a:cxn>
              <a:cxn ang="0">
                <a:pos x="0" y="372801"/>
              </a:cxn>
              <a:cxn ang="0">
                <a:pos x="0" y="423179"/>
              </a:cxn>
              <a:cxn ang="0">
                <a:pos x="213269" y="423179"/>
              </a:cxn>
              <a:cxn ang="0">
                <a:pos x="225024" y="367763"/>
              </a:cxn>
              <a:cxn ang="0">
                <a:pos x="201514" y="335856"/>
              </a:cxn>
              <a:cxn ang="0">
                <a:pos x="241817" y="308988"/>
              </a:cxn>
              <a:cxn ang="0">
                <a:pos x="282119" y="335856"/>
              </a:cxn>
              <a:cxn ang="0">
                <a:pos x="258609" y="367763"/>
              </a:cxn>
              <a:cxn ang="0">
                <a:pos x="268685" y="423179"/>
              </a:cxn>
              <a:cxn ang="0">
                <a:pos x="483633" y="423179"/>
              </a:cxn>
              <a:cxn ang="0">
                <a:pos x="483633" y="372801"/>
              </a:cxn>
            </a:cxnLst>
            <a:rect l="0" t="0" r="0" b="0"/>
            <a:pathLst>
              <a:path w="288" h="252">
                <a:moveTo>
                  <a:pt x="288" y="222"/>
                </a:moveTo>
                <a:cubicBezTo>
                  <a:pt x="288" y="222"/>
                  <a:pt x="288" y="205"/>
                  <a:pt x="252" y="189"/>
                </a:cubicBezTo>
                <a:cubicBezTo>
                  <a:pt x="235" y="181"/>
                  <a:pt x="209" y="161"/>
                  <a:pt x="171" y="154"/>
                </a:cubicBezTo>
                <a:cubicBezTo>
                  <a:pt x="180" y="144"/>
                  <a:pt x="188" y="127"/>
                  <a:pt x="195" y="108"/>
                </a:cubicBezTo>
                <a:cubicBezTo>
                  <a:pt x="200" y="97"/>
                  <a:pt x="199" y="87"/>
                  <a:pt x="199" y="74"/>
                </a:cubicBezTo>
                <a:cubicBezTo>
                  <a:pt x="199" y="63"/>
                  <a:pt x="201" y="47"/>
                  <a:pt x="198" y="38"/>
                </a:cubicBezTo>
                <a:cubicBezTo>
                  <a:pt x="190" y="8"/>
                  <a:pt x="169" y="0"/>
                  <a:pt x="144" y="0"/>
                </a:cubicBezTo>
                <a:cubicBezTo>
                  <a:pt x="119" y="0"/>
                  <a:pt x="97" y="8"/>
                  <a:pt x="89" y="38"/>
                </a:cubicBezTo>
                <a:cubicBezTo>
                  <a:pt x="86" y="47"/>
                  <a:pt x="88" y="63"/>
                  <a:pt x="88" y="74"/>
                </a:cubicBezTo>
                <a:cubicBezTo>
                  <a:pt x="88" y="87"/>
                  <a:pt x="88" y="97"/>
                  <a:pt x="92" y="108"/>
                </a:cubicBezTo>
                <a:cubicBezTo>
                  <a:pt x="100" y="128"/>
                  <a:pt x="107" y="144"/>
                  <a:pt x="117" y="154"/>
                </a:cubicBezTo>
                <a:cubicBezTo>
                  <a:pt x="79" y="161"/>
                  <a:pt x="53" y="181"/>
                  <a:pt x="36" y="189"/>
                </a:cubicBezTo>
                <a:cubicBezTo>
                  <a:pt x="0" y="205"/>
                  <a:pt x="0" y="222"/>
                  <a:pt x="0" y="222"/>
                </a:cubicBezTo>
                <a:cubicBezTo>
                  <a:pt x="0" y="252"/>
                  <a:pt x="0" y="252"/>
                  <a:pt x="0" y="252"/>
                </a:cubicBezTo>
                <a:cubicBezTo>
                  <a:pt x="127" y="252"/>
                  <a:pt x="127" y="252"/>
                  <a:pt x="127" y="252"/>
                </a:cubicBezTo>
                <a:cubicBezTo>
                  <a:pt x="134" y="219"/>
                  <a:pt x="134" y="219"/>
                  <a:pt x="134" y="219"/>
                </a:cubicBezTo>
                <a:cubicBezTo>
                  <a:pt x="120" y="200"/>
                  <a:pt x="120" y="200"/>
                  <a:pt x="120" y="200"/>
                </a:cubicBezTo>
                <a:cubicBezTo>
                  <a:pt x="120" y="200"/>
                  <a:pt x="135" y="184"/>
                  <a:pt x="144" y="184"/>
                </a:cubicBezTo>
                <a:cubicBezTo>
                  <a:pt x="153" y="184"/>
                  <a:pt x="168" y="200"/>
                  <a:pt x="168" y="200"/>
                </a:cubicBezTo>
                <a:cubicBezTo>
                  <a:pt x="154" y="219"/>
                  <a:pt x="154" y="219"/>
                  <a:pt x="154" y="219"/>
                </a:cubicBezTo>
                <a:cubicBezTo>
                  <a:pt x="160" y="252"/>
                  <a:pt x="160" y="252"/>
                  <a:pt x="160" y="252"/>
                </a:cubicBezTo>
                <a:cubicBezTo>
                  <a:pt x="288" y="252"/>
                  <a:pt x="288" y="252"/>
                  <a:pt x="288" y="252"/>
                </a:cubicBezTo>
                <a:lnTo>
                  <a:pt x="288" y="222"/>
                </a:lnTo>
                <a:close/>
              </a:path>
            </a:pathLst>
          </a:custGeom>
          <a:solidFill>
            <a:srgbClr val="C00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" name="Freeform 252      (向天歌演示原创作品：www.TopPPT.cn)"/>
          <p:cNvSpPr>
            <a:spLocks noEditPoints="1"/>
          </p:cNvSpPr>
          <p:nvPr>
            <p:custDataLst>
              <p:tags r:id="rId8"/>
            </p:custDataLst>
          </p:nvPr>
        </p:nvSpPr>
        <p:spPr>
          <a:xfrm>
            <a:off x="2128599" y="4304480"/>
            <a:ext cx="390402" cy="371358"/>
          </a:xfrm>
          <a:custGeom>
            <a:avLst/>
            <a:gdLst/>
            <a:ahLst/>
            <a:cxnLst>
              <a:cxn ang="0">
                <a:pos x="381886" y="139121"/>
              </a:cxn>
              <a:cxn ang="0">
                <a:pos x="177954" y="11702"/>
              </a:cxn>
              <a:cxn ang="0">
                <a:pos x="9093" y="180727"/>
              </a:cxn>
              <a:cxn ang="0">
                <a:pos x="83132" y="283443"/>
              </a:cxn>
              <a:cxn ang="0">
                <a:pos x="46762" y="348453"/>
              </a:cxn>
              <a:cxn ang="0">
                <a:pos x="158470" y="308147"/>
              </a:cxn>
              <a:cxn ang="0">
                <a:pos x="213025" y="308147"/>
              </a:cxn>
              <a:cxn ang="0">
                <a:pos x="381886" y="139121"/>
              </a:cxn>
              <a:cxn ang="0">
                <a:pos x="103915" y="185928"/>
              </a:cxn>
              <a:cxn ang="0">
                <a:pos x="77936" y="159924"/>
              </a:cxn>
              <a:cxn ang="0">
                <a:pos x="103915" y="133920"/>
              </a:cxn>
              <a:cxn ang="0">
                <a:pos x="129893" y="159924"/>
              </a:cxn>
              <a:cxn ang="0">
                <a:pos x="103915" y="185928"/>
              </a:cxn>
              <a:cxn ang="0">
                <a:pos x="196139" y="185928"/>
              </a:cxn>
              <a:cxn ang="0">
                <a:pos x="170160" y="159924"/>
              </a:cxn>
              <a:cxn ang="0">
                <a:pos x="196139" y="133920"/>
              </a:cxn>
              <a:cxn ang="0">
                <a:pos x="223417" y="159924"/>
              </a:cxn>
              <a:cxn ang="0">
                <a:pos x="196139" y="185928"/>
              </a:cxn>
              <a:cxn ang="0">
                <a:pos x="289662" y="185928"/>
              </a:cxn>
              <a:cxn ang="0">
                <a:pos x="263684" y="159924"/>
              </a:cxn>
              <a:cxn ang="0">
                <a:pos x="289662" y="133920"/>
              </a:cxn>
              <a:cxn ang="0">
                <a:pos x="315641" y="159924"/>
              </a:cxn>
              <a:cxn ang="0">
                <a:pos x="289662" y="185928"/>
              </a:cxn>
            </a:cxnLst>
            <a:rect l="0" t="0" r="0" b="0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rgbClr val="C00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8" name="Group 1      (向天歌演示原创作品：www.TopPPT.cn)"/>
          <p:cNvGrpSpPr/>
          <p:nvPr>
            <p:custDataLst>
              <p:tags r:id="rId9"/>
            </p:custDataLst>
          </p:nvPr>
        </p:nvGrpSpPr>
        <p:grpSpPr>
          <a:xfrm>
            <a:off x="6142824" y="4304480"/>
            <a:ext cx="386361" cy="344428"/>
            <a:chOff x="3260725" y="7191375"/>
            <a:chExt cx="204788" cy="182562"/>
          </a:xfrm>
          <a:solidFill>
            <a:srgbClr val="C00000"/>
          </a:solidFill>
        </p:grpSpPr>
        <p:sp>
          <p:nvSpPr>
            <p:cNvPr id="39" name="Freeform 632      (向天歌演示原创作品：www.TopPPT.cn)"/>
            <p:cNvSpPr/>
            <p:nvPr>
              <p:custDataLst>
                <p:tags r:id="rId10"/>
              </p:custDataLst>
            </p:nvPr>
          </p:nvSpPr>
          <p:spPr bwMode="auto">
            <a:xfrm>
              <a:off x="3262313" y="7229475"/>
              <a:ext cx="95250" cy="144462"/>
            </a:xfrm>
            <a:custGeom>
              <a:avLst/>
              <a:gdLst>
                <a:gd name="T0" fmla="*/ 0 w 60"/>
                <a:gd name="T1" fmla="*/ 75 h 91"/>
                <a:gd name="T2" fmla="*/ 60 w 60"/>
                <a:gd name="T3" fmla="*/ 91 h 91"/>
                <a:gd name="T4" fmla="*/ 60 w 60"/>
                <a:gd name="T5" fmla="*/ 17 h 91"/>
                <a:gd name="T6" fmla="*/ 0 w 60"/>
                <a:gd name="T7" fmla="*/ 0 h 91"/>
                <a:gd name="T8" fmla="*/ 0 w 60"/>
                <a:gd name="T9" fmla="*/ 7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1">
                  <a:moveTo>
                    <a:pt x="0" y="75"/>
                  </a:moveTo>
                  <a:lnTo>
                    <a:pt x="60" y="91"/>
                  </a:lnTo>
                  <a:lnTo>
                    <a:pt x="60" y="17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1" tIns="45705" rIns="91411" bIns="45705" numCol="1" anchor="t" anchorCtr="0" compatLnSpc="1"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633      (向天歌演示原创作品：www.TopPPT.cn)"/>
            <p:cNvSpPr/>
            <p:nvPr>
              <p:custDataLst>
                <p:tags r:id="rId11"/>
              </p:custDataLst>
            </p:nvPr>
          </p:nvSpPr>
          <p:spPr bwMode="auto">
            <a:xfrm>
              <a:off x="3370263" y="7229475"/>
              <a:ext cx="95250" cy="144462"/>
            </a:xfrm>
            <a:custGeom>
              <a:avLst/>
              <a:gdLst>
                <a:gd name="T0" fmla="*/ 0 w 60"/>
                <a:gd name="T1" fmla="*/ 17 h 91"/>
                <a:gd name="T2" fmla="*/ 0 w 60"/>
                <a:gd name="T3" fmla="*/ 91 h 91"/>
                <a:gd name="T4" fmla="*/ 60 w 60"/>
                <a:gd name="T5" fmla="*/ 75 h 91"/>
                <a:gd name="T6" fmla="*/ 60 w 60"/>
                <a:gd name="T7" fmla="*/ 0 h 91"/>
                <a:gd name="T8" fmla="*/ 0 w 60"/>
                <a:gd name="T9" fmla="*/ 1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1">
                  <a:moveTo>
                    <a:pt x="0" y="17"/>
                  </a:moveTo>
                  <a:lnTo>
                    <a:pt x="0" y="91"/>
                  </a:lnTo>
                  <a:lnTo>
                    <a:pt x="60" y="75"/>
                  </a:lnTo>
                  <a:lnTo>
                    <a:pt x="6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1" tIns="45705" rIns="91411" bIns="45705" numCol="1" anchor="t" anchorCtr="0" compatLnSpc="1"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1" name="Freeform 634      (向天歌演示原创作品：www.TopPPT.cn)"/>
            <p:cNvSpPr/>
            <p:nvPr>
              <p:custDataLst>
                <p:tags r:id="rId12"/>
              </p:custDataLst>
            </p:nvPr>
          </p:nvSpPr>
          <p:spPr bwMode="auto">
            <a:xfrm>
              <a:off x="3260725" y="7191375"/>
              <a:ext cx="204787" cy="55562"/>
            </a:xfrm>
            <a:custGeom>
              <a:avLst/>
              <a:gdLst>
                <a:gd name="T0" fmla="*/ 65 w 129"/>
                <a:gd name="T1" fmla="*/ 0 h 35"/>
                <a:gd name="T2" fmla="*/ 0 w 129"/>
                <a:gd name="T3" fmla="*/ 18 h 35"/>
                <a:gd name="T4" fmla="*/ 65 w 129"/>
                <a:gd name="T5" fmla="*/ 35 h 35"/>
                <a:gd name="T6" fmla="*/ 129 w 129"/>
                <a:gd name="T7" fmla="*/ 18 h 35"/>
                <a:gd name="T8" fmla="*/ 65 w 12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5">
                  <a:moveTo>
                    <a:pt x="65" y="0"/>
                  </a:moveTo>
                  <a:lnTo>
                    <a:pt x="0" y="18"/>
                  </a:lnTo>
                  <a:lnTo>
                    <a:pt x="65" y="35"/>
                  </a:lnTo>
                  <a:lnTo>
                    <a:pt x="129" y="18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1" tIns="45705" rIns="91411" bIns="45705" numCol="1" anchor="t" anchorCtr="0" compatLnSpc="1"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46" name="TextBox 73      (向天歌演示原创作品：www.TopPPT.cn)"/>
          <p:cNvSpPr txBox="1"/>
          <p:nvPr>
            <p:custDataLst>
              <p:tags r:id="rId13"/>
            </p:custDataLst>
          </p:nvPr>
        </p:nvSpPr>
        <p:spPr>
          <a:xfrm>
            <a:off x="2701424" y="4271978"/>
            <a:ext cx="232644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cs"/>
              </a:defRPr>
            </a:lvl5pPr>
          </a:lstStyle>
          <a:p>
            <a:pPr marL="0" lvl="0" indent="0" eaLnBrk="1" hangingPunct="1"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Han Sans SC"/>
              </a:rPr>
              <a:t>请在这里输入您的主要叙述内容 请在这里输入您的主要叙述内容</a:t>
            </a:r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0" name="Straight Connector 6      (向天歌演示原创作品：www.TopPPT.cn)"/>
          <p:cNvCxnSpPr/>
          <p:nvPr>
            <p:custDataLst>
              <p:tags r:id="rId14"/>
            </p:custDataLst>
          </p:nvPr>
        </p:nvCxnSpPr>
        <p:spPr>
          <a:xfrm>
            <a:off x="5819960" y="2265186"/>
            <a:ext cx="0" cy="330572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îŝľiḑe"/>
          <p:cNvSpPr/>
          <p:nvPr/>
        </p:nvSpPr>
        <p:spPr bwMode="auto">
          <a:xfrm>
            <a:off x="6077867" y="2344535"/>
            <a:ext cx="445913" cy="4160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499" y="14850"/>
                </a:moveTo>
                <a:cubicBezTo>
                  <a:pt x="9772" y="14850"/>
                  <a:pt x="6749" y="11827"/>
                  <a:pt x="6749" y="8100"/>
                </a:cubicBezTo>
                <a:cubicBezTo>
                  <a:pt x="6749" y="4372"/>
                  <a:pt x="9772" y="1350"/>
                  <a:pt x="13499" y="1350"/>
                </a:cubicBezTo>
                <a:cubicBezTo>
                  <a:pt x="17227" y="1350"/>
                  <a:pt x="20249" y="4372"/>
                  <a:pt x="20249" y="8100"/>
                </a:cubicBezTo>
                <a:cubicBezTo>
                  <a:pt x="20249" y="11827"/>
                  <a:pt x="17227" y="14850"/>
                  <a:pt x="13499" y="14850"/>
                </a:cubicBezTo>
                <a:moveTo>
                  <a:pt x="3236" y="20042"/>
                </a:moveTo>
                <a:cubicBezTo>
                  <a:pt x="3019" y="20266"/>
                  <a:pt x="2718" y="20408"/>
                  <a:pt x="2382" y="20408"/>
                </a:cubicBezTo>
                <a:cubicBezTo>
                  <a:pt x="1724" y="20408"/>
                  <a:pt x="1191" y="19875"/>
                  <a:pt x="1191" y="19218"/>
                </a:cubicBezTo>
                <a:cubicBezTo>
                  <a:pt x="1191" y="18881"/>
                  <a:pt x="1332" y="18580"/>
                  <a:pt x="1557" y="18363"/>
                </a:cubicBezTo>
                <a:lnTo>
                  <a:pt x="1551" y="18358"/>
                </a:lnTo>
                <a:lnTo>
                  <a:pt x="6996" y="12913"/>
                </a:lnTo>
                <a:cubicBezTo>
                  <a:pt x="7472" y="13555"/>
                  <a:pt x="8039" y="14122"/>
                  <a:pt x="8680" y="14599"/>
                </a:cubicBezTo>
                <a:cubicBezTo>
                  <a:pt x="8680" y="14599"/>
                  <a:pt x="3236" y="20042"/>
                  <a:pt x="3236" y="20042"/>
                </a:cubicBezTo>
                <a:close/>
                <a:moveTo>
                  <a:pt x="13499" y="0"/>
                </a:moveTo>
                <a:cubicBezTo>
                  <a:pt x="9026" y="0"/>
                  <a:pt x="5399" y="3626"/>
                  <a:pt x="5399" y="8100"/>
                </a:cubicBezTo>
                <a:cubicBezTo>
                  <a:pt x="5399" y="9467"/>
                  <a:pt x="5742" y="10754"/>
                  <a:pt x="6341" y="11884"/>
                </a:cubicBezTo>
                <a:lnTo>
                  <a:pt x="709" y="17515"/>
                </a:lnTo>
                <a:lnTo>
                  <a:pt x="713" y="17520"/>
                </a:lnTo>
                <a:cubicBezTo>
                  <a:pt x="274" y="17953"/>
                  <a:pt x="0" y="18552"/>
                  <a:pt x="0" y="19218"/>
                </a:cubicBezTo>
                <a:cubicBezTo>
                  <a:pt x="0" y="20533"/>
                  <a:pt x="1066" y="21599"/>
                  <a:pt x="2382" y="21599"/>
                </a:cubicBezTo>
                <a:cubicBezTo>
                  <a:pt x="3047" y="21599"/>
                  <a:pt x="3647" y="21326"/>
                  <a:pt x="4079" y="20885"/>
                </a:cubicBezTo>
                <a:lnTo>
                  <a:pt x="4078" y="20884"/>
                </a:lnTo>
                <a:lnTo>
                  <a:pt x="9708" y="15255"/>
                </a:lnTo>
                <a:cubicBezTo>
                  <a:pt x="10839" y="15856"/>
                  <a:pt x="12128" y="16200"/>
                  <a:pt x="13499" y="16200"/>
                </a:cubicBezTo>
                <a:cubicBezTo>
                  <a:pt x="17973" y="16200"/>
                  <a:pt x="21600" y="12573"/>
                  <a:pt x="21600" y="8100"/>
                </a:cubicBezTo>
                <a:cubicBezTo>
                  <a:pt x="21600" y="3626"/>
                  <a:pt x="17973" y="0"/>
                  <a:pt x="13499" y="0"/>
                </a:cubicBezTo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solidFill>
                <a:srgbClr val="424242"/>
              </a:solidFill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51" name="TextBox 21      (向天歌演示原创作品：www.TopPPT.cn)"/>
          <p:cNvSpPr txBox="1"/>
          <p:nvPr>
            <p:custDataLst>
              <p:tags r:id="rId15"/>
            </p:custDataLst>
          </p:nvPr>
        </p:nvSpPr>
        <p:spPr>
          <a:xfrm>
            <a:off x="6732488" y="2335324"/>
            <a:ext cx="2702658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Han Sans SC"/>
              </a:rPr>
              <a:t>请在这里输入您的主要叙述内容 请在这里输入您的主要叙述内容</a:t>
            </a:r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TextBox 73      (向天歌演示原创作品：www.TopPPT.cn)"/>
          <p:cNvSpPr txBox="1"/>
          <p:nvPr>
            <p:custDataLst>
              <p:tags r:id="rId16"/>
            </p:custDataLst>
          </p:nvPr>
        </p:nvSpPr>
        <p:spPr>
          <a:xfrm>
            <a:off x="6852046" y="4304480"/>
            <a:ext cx="232644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cs"/>
              </a:defRPr>
            </a:lvl5pPr>
          </a:lstStyle>
          <a:p>
            <a:pPr marL="0" lvl="0" indent="0" eaLnBrk="1" hangingPunct="1"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Han Sans SC"/>
              </a:rPr>
              <a:t>请在这里输入您的主要叙述内容 请在这里输入您的主要叙述内容</a:t>
            </a:r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8075" y="771915"/>
            <a:ext cx="9488154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1600" dirty="0">
                <a:ln w="12700">
                  <a:noFill/>
                  <a:prstDash val="solid"/>
                </a:ln>
                <a:solidFill>
                  <a:srgbClr val="262626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述职要求：</a:t>
            </a:r>
            <a:endParaRPr lang="zh-CN" altLang="en-US" sz="1600" dirty="0">
              <a:ln w="12700">
                <a:noFill/>
                <a:prstDash val="solid"/>
              </a:ln>
              <a:solidFill>
                <a:srgbClr val="262626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1600" dirty="0">
                <a:ln w="12700">
                  <a:noFill/>
                  <a:prstDash val="solid"/>
                </a:ln>
                <a:solidFill>
                  <a:srgbClr val="262626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sz="1600" dirty="0">
                <a:ln w="12700">
                  <a:noFill/>
                  <a:prstDash val="solid"/>
                </a:ln>
                <a:solidFill>
                  <a:srgbClr val="262626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、述职内容主要为个人背景介绍、工作情况与业绩、晋升的理由以及今后管理目标和工作计划等</a:t>
            </a:r>
            <a:endParaRPr lang="zh-CN" altLang="en-US" sz="1600" dirty="0">
              <a:ln w="12700">
                <a:noFill/>
                <a:prstDash val="solid"/>
              </a:ln>
              <a:solidFill>
                <a:srgbClr val="262626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1600" dirty="0">
                <a:ln w="12700">
                  <a:noFill/>
                  <a:prstDash val="solid"/>
                </a:ln>
                <a:solidFill>
                  <a:srgbClr val="262626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sz="1600" dirty="0">
                <a:ln w="12700">
                  <a:noFill/>
                  <a:prstDash val="solid"/>
                </a:ln>
                <a:solidFill>
                  <a:srgbClr val="262626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、且PPT内容控制在8页以内（含封面，尾页及目录页）</a:t>
            </a:r>
            <a:endParaRPr lang="zh-CN" altLang="en-US" sz="1600" dirty="0">
              <a:ln w="12700">
                <a:noFill/>
                <a:prstDash val="solid"/>
              </a:ln>
              <a:solidFill>
                <a:srgbClr val="262626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1600" dirty="0">
                <a:ln w="12700">
                  <a:noFill/>
                  <a:prstDash val="solid"/>
                </a:ln>
                <a:solidFill>
                  <a:srgbClr val="262626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zh-CN" altLang="en-US" sz="1600" dirty="0">
                <a:ln w="12700">
                  <a:noFill/>
                  <a:prstDash val="solid"/>
                </a:ln>
                <a:solidFill>
                  <a:srgbClr val="262626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、本PPT模板仅供参考</a:t>
            </a:r>
            <a:endParaRPr lang="zh-CN" altLang="en-US" sz="1600" dirty="0">
              <a:ln w="12700">
                <a:noFill/>
                <a:prstDash val="solid"/>
              </a:ln>
              <a:solidFill>
                <a:srgbClr val="262626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28      (向天歌演示原创作品：www.TopPPT.cn)"/>
          <p:cNvCxnSpPr/>
          <p:nvPr>
            <p:custDataLst>
              <p:tags r:id="rId1"/>
            </p:custDataLst>
          </p:nvPr>
        </p:nvCxnSpPr>
        <p:spPr>
          <a:xfrm flipH="1">
            <a:off x="9530425" y="1916749"/>
            <a:ext cx="1688567" cy="280740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8      (向天歌演示原创作品：www.TopPPT.cn)"/>
          <p:cNvCxnSpPr/>
          <p:nvPr>
            <p:custDataLst>
              <p:tags r:id="rId2"/>
            </p:custDataLst>
          </p:nvPr>
        </p:nvCxnSpPr>
        <p:spPr>
          <a:xfrm flipV="1">
            <a:off x="1128850" y="2402371"/>
            <a:ext cx="1799658" cy="266298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9      (向天歌演示原创作品：www.TopPPT.cn)"/>
          <p:cNvCxnSpPr/>
          <p:nvPr>
            <p:custDataLst>
              <p:tags r:id="rId3"/>
            </p:custDataLst>
          </p:nvPr>
        </p:nvCxnSpPr>
        <p:spPr>
          <a:xfrm>
            <a:off x="2928508" y="2402371"/>
            <a:ext cx="1591761" cy="143940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1      (向天歌演示原创作品：www.TopPPT.cn)"/>
          <p:cNvCxnSpPr/>
          <p:nvPr>
            <p:custDataLst>
              <p:tags r:id="rId4"/>
            </p:custDataLst>
          </p:nvPr>
        </p:nvCxnSpPr>
        <p:spPr>
          <a:xfrm flipV="1">
            <a:off x="4517095" y="1681873"/>
            <a:ext cx="1723482" cy="215990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4      (向天歌演示原创作品：www.TopPPT.cn)"/>
          <p:cNvCxnSpPr/>
          <p:nvPr>
            <p:custDataLst>
              <p:tags r:id="rId5"/>
            </p:custDataLst>
          </p:nvPr>
        </p:nvCxnSpPr>
        <p:spPr>
          <a:xfrm>
            <a:off x="6218359" y="1681874"/>
            <a:ext cx="741129" cy="302323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8      (向天歌演示原创作品：www.TopPPT.cn)"/>
          <p:cNvCxnSpPr/>
          <p:nvPr>
            <p:custDataLst>
              <p:tags r:id="rId6"/>
            </p:custDataLst>
          </p:nvPr>
        </p:nvCxnSpPr>
        <p:spPr>
          <a:xfrm flipH="1">
            <a:off x="6959487" y="3387898"/>
            <a:ext cx="826827" cy="130451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0      (向天歌演示原创作品：www.TopPPT.cn)"/>
          <p:cNvCxnSpPr/>
          <p:nvPr>
            <p:custDataLst>
              <p:tags r:id="rId7"/>
            </p:custDataLst>
          </p:nvPr>
        </p:nvCxnSpPr>
        <p:spPr>
          <a:xfrm>
            <a:off x="7786313" y="3384723"/>
            <a:ext cx="1742525" cy="110772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2      (向天歌演示原创作品：www.TopPPT.cn)"/>
          <p:cNvSpPr/>
          <p:nvPr>
            <p:custDataLst>
              <p:tags r:id="rId8"/>
            </p:custDataLst>
          </p:nvPr>
        </p:nvSpPr>
        <p:spPr>
          <a:xfrm>
            <a:off x="2819005" y="2330956"/>
            <a:ext cx="287248" cy="288834"/>
          </a:xfrm>
          <a:prstGeom prst="ellipse">
            <a:avLst/>
          </a:prstGeom>
          <a:solidFill>
            <a:srgbClr val="2B2E30"/>
          </a:solidFill>
          <a:ln>
            <a:solidFill>
              <a:srgbClr val="E8E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sp>
        <p:nvSpPr>
          <p:cNvPr id="28" name="Oval 23      (向天歌演示原创作品：www.TopPPT.cn)"/>
          <p:cNvSpPr/>
          <p:nvPr>
            <p:custDataLst>
              <p:tags r:id="rId9"/>
            </p:custDataLst>
          </p:nvPr>
        </p:nvSpPr>
        <p:spPr>
          <a:xfrm>
            <a:off x="4372678" y="3624361"/>
            <a:ext cx="288834" cy="288834"/>
          </a:xfrm>
          <a:prstGeom prst="ellipse">
            <a:avLst/>
          </a:prstGeom>
          <a:solidFill>
            <a:srgbClr val="2B2E30"/>
          </a:solidFill>
          <a:ln>
            <a:solidFill>
              <a:srgbClr val="E8E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sp>
        <p:nvSpPr>
          <p:cNvPr id="30" name="Oval 24      (向天歌演示原创作品：www.TopPPT.cn)"/>
          <p:cNvSpPr/>
          <p:nvPr>
            <p:custDataLst>
              <p:tags r:id="rId10"/>
            </p:custDataLst>
          </p:nvPr>
        </p:nvSpPr>
        <p:spPr>
          <a:xfrm>
            <a:off x="6073942" y="1612044"/>
            <a:ext cx="288834" cy="287248"/>
          </a:xfrm>
          <a:prstGeom prst="ellipse">
            <a:avLst/>
          </a:prstGeom>
          <a:solidFill>
            <a:srgbClr val="2B2E30"/>
          </a:solidFill>
          <a:ln>
            <a:solidFill>
              <a:srgbClr val="E8E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sp>
        <p:nvSpPr>
          <p:cNvPr id="31" name="Oval 25      (向天歌演示原创作品：www.TopPPT.cn)"/>
          <p:cNvSpPr/>
          <p:nvPr>
            <p:custDataLst>
              <p:tags r:id="rId11"/>
            </p:custDataLst>
          </p:nvPr>
        </p:nvSpPr>
        <p:spPr>
          <a:xfrm>
            <a:off x="6816656" y="4489275"/>
            <a:ext cx="287248" cy="287248"/>
          </a:xfrm>
          <a:prstGeom prst="ellipse">
            <a:avLst/>
          </a:prstGeom>
          <a:solidFill>
            <a:srgbClr val="2B2E30"/>
          </a:solidFill>
          <a:ln>
            <a:solidFill>
              <a:srgbClr val="E8E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sp>
        <p:nvSpPr>
          <p:cNvPr id="32" name="Oval 26      (向天歌演示原创作品：www.TopPPT.cn)"/>
          <p:cNvSpPr/>
          <p:nvPr>
            <p:custDataLst>
              <p:tags r:id="rId12"/>
            </p:custDataLst>
          </p:nvPr>
        </p:nvSpPr>
        <p:spPr>
          <a:xfrm>
            <a:off x="7653006" y="3289503"/>
            <a:ext cx="288834" cy="287248"/>
          </a:xfrm>
          <a:prstGeom prst="ellipse">
            <a:avLst/>
          </a:prstGeom>
          <a:solidFill>
            <a:srgbClr val="2B2E30"/>
          </a:solidFill>
          <a:ln>
            <a:solidFill>
              <a:srgbClr val="E8E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sp>
        <p:nvSpPr>
          <p:cNvPr id="33" name="Oval 27      (向天歌演示原创作品：www.TopPPT.cn)"/>
          <p:cNvSpPr/>
          <p:nvPr>
            <p:custDataLst>
              <p:tags r:id="rId13"/>
            </p:custDataLst>
          </p:nvPr>
        </p:nvSpPr>
        <p:spPr>
          <a:xfrm>
            <a:off x="9439967" y="4470231"/>
            <a:ext cx="288834" cy="288834"/>
          </a:xfrm>
          <a:prstGeom prst="ellipse">
            <a:avLst/>
          </a:prstGeom>
          <a:solidFill>
            <a:srgbClr val="2B2E30"/>
          </a:solidFill>
          <a:ln>
            <a:solidFill>
              <a:srgbClr val="E8E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sp>
        <p:nvSpPr>
          <p:cNvPr id="34" name="Rectangle 31      (向天歌演示原创作品：www.TopPPT.cn)"/>
          <p:cNvSpPr/>
          <p:nvPr>
            <p:custDataLst>
              <p:tags r:id="rId14"/>
            </p:custDataLst>
          </p:nvPr>
        </p:nvSpPr>
        <p:spPr>
          <a:xfrm>
            <a:off x="984434" y="5600174"/>
            <a:ext cx="10439282" cy="818891"/>
          </a:xfrm>
          <a:prstGeom prst="rect">
            <a:avLst/>
          </a:prstGeom>
          <a:solidFill>
            <a:srgbClr val="2B2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sp>
        <p:nvSpPr>
          <p:cNvPr id="35" name="TextBox 36      (向天歌演示原创作品：www.TopPPT.cn)"/>
          <p:cNvSpPr txBox="1"/>
          <p:nvPr>
            <p:custDataLst>
              <p:tags r:id="rId15"/>
            </p:custDataLst>
          </p:nvPr>
        </p:nvSpPr>
        <p:spPr>
          <a:xfrm>
            <a:off x="1893785" y="1875487"/>
            <a:ext cx="2264649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20XX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年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 eaLnBrk="1" hangingPunct="1"/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输入您要的内容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TextBox 37      (向天歌演示原创作品：www.TopPPT.cn)"/>
          <p:cNvSpPr txBox="1"/>
          <p:nvPr>
            <p:custDataLst>
              <p:tags r:id="rId16"/>
            </p:custDataLst>
          </p:nvPr>
        </p:nvSpPr>
        <p:spPr>
          <a:xfrm>
            <a:off x="3383977" y="3906847"/>
            <a:ext cx="226464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20XX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年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 eaLnBrk="1" hangingPunct="1"/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输入您要的内容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TextBox 38      (向天歌演示原创作品：www.TopPPT.cn)"/>
          <p:cNvSpPr txBox="1"/>
          <p:nvPr>
            <p:custDataLst>
              <p:tags r:id="rId17"/>
            </p:custDataLst>
          </p:nvPr>
        </p:nvSpPr>
        <p:spPr>
          <a:xfrm>
            <a:off x="5128090" y="1164511"/>
            <a:ext cx="2264649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20XX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年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 eaLnBrk="1" hangingPunct="1"/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输入您要的内容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TextBox 39      (向天歌演示原创作品：www.TopPPT.cn)"/>
          <p:cNvSpPr txBox="1"/>
          <p:nvPr>
            <p:custDataLst>
              <p:tags r:id="rId18"/>
            </p:custDataLst>
          </p:nvPr>
        </p:nvSpPr>
        <p:spPr>
          <a:xfrm>
            <a:off x="5883501" y="4760651"/>
            <a:ext cx="2264649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20XX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年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 eaLnBrk="1" hangingPunct="1"/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输入您要的内容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TextBox 40      (向天歌演示原创作品：www.TopPPT.cn)"/>
          <p:cNvSpPr txBox="1"/>
          <p:nvPr>
            <p:custDataLst>
              <p:tags r:id="rId19"/>
            </p:custDataLst>
          </p:nvPr>
        </p:nvSpPr>
        <p:spPr>
          <a:xfrm>
            <a:off x="6677001" y="2840383"/>
            <a:ext cx="2264649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20XX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年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 eaLnBrk="1" hangingPunct="1"/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输入您要的内容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TextBox 41      (向天歌演示原创作品：www.TopPPT.cn)"/>
          <p:cNvSpPr txBox="1"/>
          <p:nvPr>
            <p:custDataLst>
              <p:tags r:id="rId20"/>
            </p:custDataLst>
          </p:nvPr>
        </p:nvSpPr>
        <p:spPr>
          <a:xfrm>
            <a:off x="8451265" y="4784457"/>
            <a:ext cx="226623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20XX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年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 eaLnBrk="1" hangingPunct="1"/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输入您要的内容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Rectangle 29      (向天歌演示原创作品：www.TopPPT.cn)"/>
          <p:cNvSpPr/>
          <p:nvPr>
            <p:custDataLst>
              <p:tags r:id="rId21"/>
            </p:custDataLst>
          </p:nvPr>
        </p:nvSpPr>
        <p:spPr>
          <a:xfrm>
            <a:off x="2081" y="261508"/>
            <a:ext cx="407859" cy="4316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sp>
        <p:nvSpPr>
          <p:cNvPr id="42" name="Rectangle 30      (向天歌演示原创作品：www.TopPPT.cn)"/>
          <p:cNvSpPr/>
          <p:nvPr>
            <p:custDataLst>
              <p:tags r:id="rId22"/>
            </p:custDataLst>
          </p:nvPr>
        </p:nvSpPr>
        <p:spPr>
          <a:xfrm>
            <a:off x="481354" y="261508"/>
            <a:ext cx="71416" cy="431664"/>
          </a:xfrm>
          <a:prstGeom prst="rect">
            <a:avLst/>
          </a:prstGeom>
          <a:solidFill>
            <a:srgbClr val="BF2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sp>
        <p:nvSpPr>
          <p:cNvPr id="43" name="Rectangle 32      (向天歌演示原创作品：www.TopPPT.cn)"/>
          <p:cNvSpPr/>
          <p:nvPr>
            <p:custDataLst>
              <p:tags r:id="rId23"/>
            </p:custDataLst>
          </p:nvPr>
        </p:nvSpPr>
        <p:spPr>
          <a:xfrm>
            <a:off x="617836" y="464644"/>
            <a:ext cx="65068" cy="2253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sp>
        <p:nvSpPr>
          <p:cNvPr id="44" name="TextBox 42      (向天歌演示原创作品：www.TopPPT.cn)"/>
          <p:cNvSpPr txBox="1"/>
          <p:nvPr>
            <p:custDataLst>
              <p:tags r:id="rId24"/>
            </p:custDataLst>
          </p:nvPr>
        </p:nvSpPr>
        <p:spPr>
          <a:xfrm>
            <a:off x="682904" y="305944"/>
            <a:ext cx="5053859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XXX</a:t>
            </a:r>
            <a:endParaRPr lang="en-US" altLang="zh-CN" sz="2800" dirty="0" smtClean="0">
              <a:ln w="12700">
                <a:noFill/>
                <a:prstDash val="solid"/>
              </a:ln>
              <a:solidFill>
                <a:srgbClr val="2626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5" name="TextBox 43      (向天歌演示原创作品：www.TopPPT.cn)"/>
          <p:cNvSpPr txBox="1"/>
          <p:nvPr>
            <p:custDataLst>
              <p:tags r:id="rId25"/>
            </p:custDataLst>
          </p:nvPr>
        </p:nvSpPr>
        <p:spPr>
          <a:xfrm>
            <a:off x="1609712" y="5674763"/>
            <a:ext cx="930140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cs"/>
              </a:defRPr>
            </a:lvl5pPr>
          </a:lstStyle>
          <a:p>
            <a:pPr marL="0" indent="0" eaLnBrk="0" hangingPunct="0"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</a:rPr>
              <a:t>说明：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 txBox="1"/>
          <p:nvPr/>
        </p:nvSpPr>
        <p:spPr bwMode="auto">
          <a:xfrm>
            <a:off x="408580" y="621367"/>
            <a:ext cx="11060600" cy="279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45" tIns="52573" rIns="105145" bIns="52573" numCol="1" rtlCol="0" anchor="ctr" anchorCtr="0" compatLnSpc="1">
            <a:noAutofit/>
          </a:bodyPr>
          <a:lstStyle>
            <a:lvl1pPr algn="l" defTabSz="1087755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defTabSz="1087755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defTabSz="1087755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defTabSz="1087755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defTabSz="1087755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525780" algn="l" defTabSz="1088390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051560" algn="l" defTabSz="1088390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577340" algn="l" defTabSz="1088390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103120" algn="l" defTabSz="1088390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b="1" u="sng" dirty="0">
              <a:solidFill>
                <a:srgbClr val="00B0F0"/>
              </a:solidFill>
            </a:endParaRPr>
          </a:p>
        </p:txBody>
      </p:sp>
      <p:sp>
        <p:nvSpPr>
          <p:cNvPr id="29" name="TextBox 51      (向天歌演示原创作品：www.TopPPT.cn)"/>
          <p:cNvSpPr txBox="1"/>
          <p:nvPr>
            <p:custDataLst>
              <p:tags r:id="rId1"/>
            </p:custDataLst>
          </p:nvPr>
        </p:nvSpPr>
        <p:spPr>
          <a:xfrm>
            <a:off x="682905" y="305944"/>
            <a:ext cx="1958357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XXX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402175" y="1927232"/>
            <a:ext cx="1874507" cy="1476496"/>
            <a:chOff x="1400536" y="1926599"/>
            <a:chExt cx="1875098" cy="1476961"/>
          </a:xfrm>
        </p:grpSpPr>
        <p:sp>
          <p:nvSpPr>
            <p:cNvPr id="24" name="任意多边形 23"/>
            <p:cNvSpPr/>
            <p:nvPr/>
          </p:nvSpPr>
          <p:spPr>
            <a:xfrm>
              <a:off x="1400536" y="1926599"/>
              <a:ext cx="1875098" cy="1476961"/>
            </a:xfrm>
            <a:custGeom>
              <a:avLst/>
              <a:gdLst>
                <a:gd name="connsiteX0" fmla="*/ 937549 w 1875098"/>
                <a:gd name="connsiteY0" fmla="*/ 0 h 1476961"/>
                <a:gd name="connsiteX1" fmla="*/ 1474579 w 1875098"/>
                <a:gd name="connsiteY1" fmla="*/ 537030 h 1476961"/>
                <a:gd name="connsiteX2" fmla="*/ 1382863 w 1875098"/>
                <a:gd name="connsiteY2" fmla="*/ 837289 h 1476961"/>
                <a:gd name="connsiteX3" fmla="*/ 1325099 w 1875098"/>
                <a:gd name="connsiteY3" fmla="*/ 907299 h 1476961"/>
                <a:gd name="connsiteX4" fmla="*/ 1875098 w 1875098"/>
                <a:gd name="connsiteY4" fmla="*/ 1476961 h 1476961"/>
                <a:gd name="connsiteX5" fmla="*/ 0 w 1875098"/>
                <a:gd name="connsiteY5" fmla="*/ 1476961 h 1476961"/>
                <a:gd name="connsiteX6" fmla="*/ 549999 w 1875098"/>
                <a:gd name="connsiteY6" fmla="*/ 907299 h 1476961"/>
                <a:gd name="connsiteX7" fmla="*/ 492236 w 1875098"/>
                <a:gd name="connsiteY7" fmla="*/ 837289 h 1476961"/>
                <a:gd name="connsiteX8" fmla="*/ 400519 w 1875098"/>
                <a:gd name="connsiteY8" fmla="*/ 537030 h 1476961"/>
                <a:gd name="connsiteX9" fmla="*/ 937549 w 1875098"/>
                <a:gd name="connsiteY9" fmla="*/ 0 h 147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098" h="1476961">
                  <a:moveTo>
                    <a:pt x="937549" y="0"/>
                  </a:moveTo>
                  <a:cubicBezTo>
                    <a:pt x="1234142" y="0"/>
                    <a:pt x="1474579" y="240437"/>
                    <a:pt x="1474579" y="537030"/>
                  </a:cubicBezTo>
                  <a:cubicBezTo>
                    <a:pt x="1474579" y="648253"/>
                    <a:pt x="1440768" y="751578"/>
                    <a:pt x="1382863" y="837289"/>
                  </a:cubicBezTo>
                  <a:lnTo>
                    <a:pt x="1325099" y="907299"/>
                  </a:lnTo>
                  <a:lnTo>
                    <a:pt x="1875098" y="1476961"/>
                  </a:lnTo>
                  <a:lnTo>
                    <a:pt x="0" y="1476961"/>
                  </a:lnTo>
                  <a:lnTo>
                    <a:pt x="549999" y="907299"/>
                  </a:lnTo>
                  <a:lnTo>
                    <a:pt x="492236" y="837289"/>
                  </a:lnTo>
                  <a:cubicBezTo>
                    <a:pt x="434331" y="751578"/>
                    <a:pt x="400519" y="648253"/>
                    <a:pt x="400519" y="537030"/>
                  </a:cubicBezTo>
                  <a:cubicBezTo>
                    <a:pt x="400519" y="240437"/>
                    <a:pt x="640956" y="0"/>
                    <a:pt x="93754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846273" y="1968334"/>
              <a:ext cx="983624" cy="9836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flipV="1">
            <a:off x="3276682" y="3484122"/>
            <a:ext cx="1874507" cy="1476496"/>
            <a:chOff x="1400536" y="1926599"/>
            <a:chExt cx="1875098" cy="1476961"/>
          </a:xfrm>
        </p:grpSpPr>
        <p:sp>
          <p:nvSpPr>
            <p:cNvPr id="41" name="任意多边形 26"/>
            <p:cNvSpPr/>
            <p:nvPr/>
          </p:nvSpPr>
          <p:spPr>
            <a:xfrm>
              <a:off x="1400536" y="1926599"/>
              <a:ext cx="1875098" cy="1476961"/>
            </a:xfrm>
            <a:custGeom>
              <a:avLst/>
              <a:gdLst>
                <a:gd name="connsiteX0" fmla="*/ 937549 w 1875098"/>
                <a:gd name="connsiteY0" fmla="*/ 0 h 1476961"/>
                <a:gd name="connsiteX1" fmla="*/ 1474579 w 1875098"/>
                <a:gd name="connsiteY1" fmla="*/ 537030 h 1476961"/>
                <a:gd name="connsiteX2" fmla="*/ 1382863 w 1875098"/>
                <a:gd name="connsiteY2" fmla="*/ 837289 h 1476961"/>
                <a:gd name="connsiteX3" fmla="*/ 1325099 w 1875098"/>
                <a:gd name="connsiteY3" fmla="*/ 907299 h 1476961"/>
                <a:gd name="connsiteX4" fmla="*/ 1875098 w 1875098"/>
                <a:gd name="connsiteY4" fmla="*/ 1476961 h 1476961"/>
                <a:gd name="connsiteX5" fmla="*/ 0 w 1875098"/>
                <a:gd name="connsiteY5" fmla="*/ 1476961 h 1476961"/>
                <a:gd name="connsiteX6" fmla="*/ 549999 w 1875098"/>
                <a:gd name="connsiteY6" fmla="*/ 907299 h 1476961"/>
                <a:gd name="connsiteX7" fmla="*/ 492236 w 1875098"/>
                <a:gd name="connsiteY7" fmla="*/ 837289 h 1476961"/>
                <a:gd name="connsiteX8" fmla="*/ 400519 w 1875098"/>
                <a:gd name="connsiteY8" fmla="*/ 537030 h 1476961"/>
                <a:gd name="connsiteX9" fmla="*/ 937549 w 1875098"/>
                <a:gd name="connsiteY9" fmla="*/ 0 h 147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098" h="1476961">
                  <a:moveTo>
                    <a:pt x="937549" y="0"/>
                  </a:moveTo>
                  <a:cubicBezTo>
                    <a:pt x="1234142" y="0"/>
                    <a:pt x="1474579" y="240437"/>
                    <a:pt x="1474579" y="537030"/>
                  </a:cubicBezTo>
                  <a:cubicBezTo>
                    <a:pt x="1474579" y="648253"/>
                    <a:pt x="1440768" y="751578"/>
                    <a:pt x="1382863" y="837289"/>
                  </a:cubicBezTo>
                  <a:lnTo>
                    <a:pt x="1325099" y="907299"/>
                  </a:lnTo>
                  <a:lnTo>
                    <a:pt x="1875098" y="1476961"/>
                  </a:lnTo>
                  <a:lnTo>
                    <a:pt x="0" y="1476961"/>
                  </a:lnTo>
                  <a:lnTo>
                    <a:pt x="549999" y="907299"/>
                  </a:lnTo>
                  <a:lnTo>
                    <a:pt x="492236" y="837289"/>
                  </a:lnTo>
                  <a:cubicBezTo>
                    <a:pt x="434331" y="751578"/>
                    <a:pt x="400519" y="648253"/>
                    <a:pt x="400519" y="537030"/>
                  </a:cubicBezTo>
                  <a:cubicBezTo>
                    <a:pt x="400519" y="240437"/>
                    <a:pt x="640956" y="0"/>
                    <a:pt x="93754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1846273" y="1968334"/>
              <a:ext cx="983624" cy="9836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151188" y="1914647"/>
            <a:ext cx="1874507" cy="1476496"/>
            <a:chOff x="1400536" y="1926599"/>
            <a:chExt cx="1875098" cy="1476961"/>
          </a:xfrm>
        </p:grpSpPr>
        <p:sp>
          <p:nvSpPr>
            <p:cNvPr id="44" name="任意多边形 29"/>
            <p:cNvSpPr/>
            <p:nvPr/>
          </p:nvSpPr>
          <p:spPr>
            <a:xfrm>
              <a:off x="1400536" y="1926599"/>
              <a:ext cx="1875098" cy="1476961"/>
            </a:xfrm>
            <a:custGeom>
              <a:avLst/>
              <a:gdLst>
                <a:gd name="connsiteX0" fmla="*/ 937549 w 1875098"/>
                <a:gd name="connsiteY0" fmla="*/ 0 h 1476961"/>
                <a:gd name="connsiteX1" fmla="*/ 1474579 w 1875098"/>
                <a:gd name="connsiteY1" fmla="*/ 537030 h 1476961"/>
                <a:gd name="connsiteX2" fmla="*/ 1382863 w 1875098"/>
                <a:gd name="connsiteY2" fmla="*/ 837289 h 1476961"/>
                <a:gd name="connsiteX3" fmla="*/ 1325099 w 1875098"/>
                <a:gd name="connsiteY3" fmla="*/ 907299 h 1476961"/>
                <a:gd name="connsiteX4" fmla="*/ 1875098 w 1875098"/>
                <a:gd name="connsiteY4" fmla="*/ 1476961 h 1476961"/>
                <a:gd name="connsiteX5" fmla="*/ 0 w 1875098"/>
                <a:gd name="connsiteY5" fmla="*/ 1476961 h 1476961"/>
                <a:gd name="connsiteX6" fmla="*/ 549999 w 1875098"/>
                <a:gd name="connsiteY6" fmla="*/ 907299 h 1476961"/>
                <a:gd name="connsiteX7" fmla="*/ 492236 w 1875098"/>
                <a:gd name="connsiteY7" fmla="*/ 837289 h 1476961"/>
                <a:gd name="connsiteX8" fmla="*/ 400519 w 1875098"/>
                <a:gd name="connsiteY8" fmla="*/ 537030 h 1476961"/>
                <a:gd name="connsiteX9" fmla="*/ 937549 w 1875098"/>
                <a:gd name="connsiteY9" fmla="*/ 0 h 147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098" h="1476961">
                  <a:moveTo>
                    <a:pt x="937549" y="0"/>
                  </a:moveTo>
                  <a:cubicBezTo>
                    <a:pt x="1234142" y="0"/>
                    <a:pt x="1474579" y="240437"/>
                    <a:pt x="1474579" y="537030"/>
                  </a:cubicBezTo>
                  <a:cubicBezTo>
                    <a:pt x="1474579" y="648253"/>
                    <a:pt x="1440768" y="751578"/>
                    <a:pt x="1382863" y="837289"/>
                  </a:cubicBezTo>
                  <a:lnTo>
                    <a:pt x="1325099" y="907299"/>
                  </a:lnTo>
                  <a:lnTo>
                    <a:pt x="1875098" y="1476961"/>
                  </a:lnTo>
                  <a:lnTo>
                    <a:pt x="0" y="1476961"/>
                  </a:lnTo>
                  <a:lnTo>
                    <a:pt x="549999" y="907299"/>
                  </a:lnTo>
                  <a:lnTo>
                    <a:pt x="492236" y="837289"/>
                  </a:lnTo>
                  <a:cubicBezTo>
                    <a:pt x="434331" y="751578"/>
                    <a:pt x="400519" y="648253"/>
                    <a:pt x="400519" y="537030"/>
                  </a:cubicBezTo>
                  <a:cubicBezTo>
                    <a:pt x="400519" y="240437"/>
                    <a:pt x="640956" y="0"/>
                    <a:pt x="93754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1846273" y="1968334"/>
              <a:ext cx="983624" cy="9836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 flipV="1">
            <a:off x="7025695" y="3484122"/>
            <a:ext cx="1874507" cy="1476496"/>
            <a:chOff x="1400536" y="1926599"/>
            <a:chExt cx="1875098" cy="1476961"/>
          </a:xfrm>
          <a:solidFill>
            <a:schemeClr val="tx1"/>
          </a:solidFill>
        </p:grpSpPr>
        <p:sp>
          <p:nvSpPr>
            <p:cNvPr id="47" name="任意多边形 32"/>
            <p:cNvSpPr/>
            <p:nvPr/>
          </p:nvSpPr>
          <p:spPr>
            <a:xfrm>
              <a:off x="1400536" y="1926599"/>
              <a:ext cx="1875098" cy="1476961"/>
            </a:xfrm>
            <a:custGeom>
              <a:avLst/>
              <a:gdLst>
                <a:gd name="connsiteX0" fmla="*/ 937549 w 1875098"/>
                <a:gd name="connsiteY0" fmla="*/ 0 h 1476961"/>
                <a:gd name="connsiteX1" fmla="*/ 1474579 w 1875098"/>
                <a:gd name="connsiteY1" fmla="*/ 537030 h 1476961"/>
                <a:gd name="connsiteX2" fmla="*/ 1382863 w 1875098"/>
                <a:gd name="connsiteY2" fmla="*/ 837289 h 1476961"/>
                <a:gd name="connsiteX3" fmla="*/ 1325099 w 1875098"/>
                <a:gd name="connsiteY3" fmla="*/ 907299 h 1476961"/>
                <a:gd name="connsiteX4" fmla="*/ 1875098 w 1875098"/>
                <a:gd name="connsiteY4" fmla="*/ 1476961 h 1476961"/>
                <a:gd name="connsiteX5" fmla="*/ 0 w 1875098"/>
                <a:gd name="connsiteY5" fmla="*/ 1476961 h 1476961"/>
                <a:gd name="connsiteX6" fmla="*/ 549999 w 1875098"/>
                <a:gd name="connsiteY6" fmla="*/ 907299 h 1476961"/>
                <a:gd name="connsiteX7" fmla="*/ 492236 w 1875098"/>
                <a:gd name="connsiteY7" fmla="*/ 837289 h 1476961"/>
                <a:gd name="connsiteX8" fmla="*/ 400519 w 1875098"/>
                <a:gd name="connsiteY8" fmla="*/ 537030 h 1476961"/>
                <a:gd name="connsiteX9" fmla="*/ 937549 w 1875098"/>
                <a:gd name="connsiteY9" fmla="*/ 0 h 147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098" h="1476961">
                  <a:moveTo>
                    <a:pt x="937549" y="0"/>
                  </a:moveTo>
                  <a:cubicBezTo>
                    <a:pt x="1234142" y="0"/>
                    <a:pt x="1474579" y="240437"/>
                    <a:pt x="1474579" y="537030"/>
                  </a:cubicBezTo>
                  <a:cubicBezTo>
                    <a:pt x="1474579" y="648253"/>
                    <a:pt x="1440768" y="751578"/>
                    <a:pt x="1382863" y="837289"/>
                  </a:cubicBezTo>
                  <a:lnTo>
                    <a:pt x="1325099" y="907299"/>
                  </a:lnTo>
                  <a:lnTo>
                    <a:pt x="1875098" y="1476961"/>
                  </a:lnTo>
                  <a:lnTo>
                    <a:pt x="0" y="1476961"/>
                  </a:lnTo>
                  <a:lnTo>
                    <a:pt x="549999" y="907299"/>
                  </a:lnTo>
                  <a:lnTo>
                    <a:pt x="492236" y="837289"/>
                  </a:lnTo>
                  <a:cubicBezTo>
                    <a:pt x="434331" y="751578"/>
                    <a:pt x="400519" y="648253"/>
                    <a:pt x="400519" y="537030"/>
                  </a:cubicBezTo>
                  <a:cubicBezTo>
                    <a:pt x="400519" y="240437"/>
                    <a:pt x="640956" y="0"/>
                    <a:pt x="93754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1846273" y="1968334"/>
              <a:ext cx="983624" cy="9836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900202" y="1925182"/>
            <a:ext cx="1874507" cy="1476496"/>
            <a:chOff x="1400536" y="1926599"/>
            <a:chExt cx="1875098" cy="1476961"/>
          </a:xfrm>
        </p:grpSpPr>
        <p:sp>
          <p:nvSpPr>
            <p:cNvPr id="50" name="任意多边形 35"/>
            <p:cNvSpPr/>
            <p:nvPr/>
          </p:nvSpPr>
          <p:spPr>
            <a:xfrm>
              <a:off x="1400536" y="1926599"/>
              <a:ext cx="1875098" cy="1476961"/>
            </a:xfrm>
            <a:custGeom>
              <a:avLst/>
              <a:gdLst>
                <a:gd name="connsiteX0" fmla="*/ 937549 w 1875098"/>
                <a:gd name="connsiteY0" fmla="*/ 0 h 1476961"/>
                <a:gd name="connsiteX1" fmla="*/ 1474579 w 1875098"/>
                <a:gd name="connsiteY1" fmla="*/ 537030 h 1476961"/>
                <a:gd name="connsiteX2" fmla="*/ 1382863 w 1875098"/>
                <a:gd name="connsiteY2" fmla="*/ 837289 h 1476961"/>
                <a:gd name="connsiteX3" fmla="*/ 1325099 w 1875098"/>
                <a:gd name="connsiteY3" fmla="*/ 907299 h 1476961"/>
                <a:gd name="connsiteX4" fmla="*/ 1875098 w 1875098"/>
                <a:gd name="connsiteY4" fmla="*/ 1476961 h 1476961"/>
                <a:gd name="connsiteX5" fmla="*/ 0 w 1875098"/>
                <a:gd name="connsiteY5" fmla="*/ 1476961 h 1476961"/>
                <a:gd name="connsiteX6" fmla="*/ 549999 w 1875098"/>
                <a:gd name="connsiteY6" fmla="*/ 907299 h 1476961"/>
                <a:gd name="connsiteX7" fmla="*/ 492236 w 1875098"/>
                <a:gd name="connsiteY7" fmla="*/ 837289 h 1476961"/>
                <a:gd name="connsiteX8" fmla="*/ 400519 w 1875098"/>
                <a:gd name="connsiteY8" fmla="*/ 537030 h 1476961"/>
                <a:gd name="connsiteX9" fmla="*/ 937549 w 1875098"/>
                <a:gd name="connsiteY9" fmla="*/ 0 h 147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098" h="1476961">
                  <a:moveTo>
                    <a:pt x="937549" y="0"/>
                  </a:moveTo>
                  <a:cubicBezTo>
                    <a:pt x="1234142" y="0"/>
                    <a:pt x="1474579" y="240437"/>
                    <a:pt x="1474579" y="537030"/>
                  </a:cubicBezTo>
                  <a:cubicBezTo>
                    <a:pt x="1474579" y="648253"/>
                    <a:pt x="1440768" y="751578"/>
                    <a:pt x="1382863" y="837289"/>
                  </a:cubicBezTo>
                  <a:lnTo>
                    <a:pt x="1325099" y="907299"/>
                  </a:lnTo>
                  <a:lnTo>
                    <a:pt x="1875098" y="1476961"/>
                  </a:lnTo>
                  <a:lnTo>
                    <a:pt x="0" y="1476961"/>
                  </a:lnTo>
                  <a:lnTo>
                    <a:pt x="549999" y="907299"/>
                  </a:lnTo>
                  <a:lnTo>
                    <a:pt x="492236" y="837289"/>
                  </a:lnTo>
                  <a:cubicBezTo>
                    <a:pt x="434331" y="751578"/>
                    <a:pt x="400519" y="648253"/>
                    <a:pt x="400519" y="537030"/>
                  </a:cubicBezTo>
                  <a:cubicBezTo>
                    <a:pt x="400519" y="240437"/>
                    <a:pt x="640956" y="0"/>
                    <a:pt x="93754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846273" y="1968334"/>
              <a:ext cx="983624" cy="9836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1868802" y="3888695"/>
            <a:ext cx="11790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kern="0" spc="30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劣势</a:t>
            </a:r>
            <a:endParaRPr lang="zh-CN" altLang="en-US" sz="3200" b="1" kern="0" spc="30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317398" y="4473285"/>
            <a:ext cx="2044062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13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Han Sans SC"/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Source Han Sans SC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323162" y="3888280"/>
            <a:ext cx="12332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kern="0" spc="30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劣势</a:t>
            </a:r>
            <a:endParaRPr lang="zh-CN" altLang="en-US" sz="3200" b="1" kern="0" spc="30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815458" y="4472871"/>
            <a:ext cx="2044062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13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Han Sans SC"/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Source Han Sans SC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421042" y="1484211"/>
            <a:ext cx="140111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kern="0" spc="30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优势</a:t>
            </a:r>
            <a:endParaRPr lang="zh-CN" altLang="en-US" sz="3200" b="1" kern="0" spc="30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869638" y="2068801"/>
            <a:ext cx="2044062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13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Han Sans SC"/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Source Han Sans SC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672028" y="1474079"/>
            <a:ext cx="140111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kern="0" spc="30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优势</a:t>
            </a:r>
            <a:endParaRPr lang="zh-CN" altLang="en-US" sz="3200" b="1" kern="0" spc="30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20624" y="2101007"/>
            <a:ext cx="2044062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13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Han Sans SC"/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Source Han Sans SC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5380006" y="2180516"/>
            <a:ext cx="14168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>
                <a:solidFill>
                  <a:sysClr val="windowText" lastClr="000000"/>
                </a:solidFill>
              </a:rPr>
              <a:t>图标</a:t>
            </a:r>
            <a:endParaRPr lang="zh-CN" altLang="en-US" sz="2400" kern="0" dirty="0">
              <a:solidFill>
                <a:sysClr val="windowText" lastClr="000000"/>
              </a:solidFill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1630992" y="2197125"/>
            <a:ext cx="14168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>
                <a:solidFill>
                  <a:sysClr val="windowText" lastClr="000000"/>
                </a:solidFill>
              </a:rPr>
              <a:t>图标</a:t>
            </a:r>
            <a:endParaRPr lang="zh-CN" altLang="en-US" sz="2400" kern="0" dirty="0">
              <a:solidFill>
                <a:sysClr val="windowText" lastClr="000000"/>
              </a:solidFill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3438411" y="4198926"/>
            <a:ext cx="14168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>
                <a:solidFill>
                  <a:sysClr val="windowText" lastClr="000000"/>
                </a:solidFill>
              </a:rPr>
              <a:t>图标</a:t>
            </a:r>
            <a:endParaRPr lang="zh-CN" altLang="en-US" sz="2400" kern="0" dirty="0">
              <a:solidFill>
                <a:sysClr val="windowText" lastClr="000000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7254512" y="4189547"/>
            <a:ext cx="14168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>
                <a:solidFill>
                  <a:sysClr val="windowText" lastClr="000000"/>
                </a:solidFill>
              </a:rPr>
              <a:t>图标</a:t>
            </a:r>
            <a:endParaRPr lang="zh-CN" altLang="en-US" sz="2400" kern="0" dirty="0">
              <a:solidFill>
                <a:sysClr val="windowText" lastClr="000000"/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9139567" y="2191580"/>
            <a:ext cx="14168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>
                <a:solidFill>
                  <a:sysClr val="windowText" lastClr="000000"/>
                </a:solidFill>
              </a:rPr>
              <a:t>图标</a:t>
            </a:r>
            <a:endParaRPr lang="zh-CN" altLang="en-US" sz="2400" kern="0" dirty="0">
              <a:solidFill>
                <a:sysClr val="windowText" lastClr="000000"/>
              </a:solidFill>
            </a:endParaRPr>
          </a:p>
        </p:txBody>
      </p:sp>
      <p:sp>
        <p:nvSpPr>
          <p:cNvPr id="92" name="Rectangle 29      (向天歌演示原创作品：www.TopPPT.cn)"/>
          <p:cNvSpPr/>
          <p:nvPr>
            <p:custDataLst>
              <p:tags r:id="rId2"/>
            </p:custDataLst>
          </p:nvPr>
        </p:nvSpPr>
        <p:spPr>
          <a:xfrm>
            <a:off x="2081" y="261508"/>
            <a:ext cx="407859" cy="4316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sp>
        <p:nvSpPr>
          <p:cNvPr id="93" name="Rectangle 30      (向天歌演示原创作品：www.TopPPT.cn)"/>
          <p:cNvSpPr/>
          <p:nvPr>
            <p:custDataLst>
              <p:tags r:id="rId3"/>
            </p:custDataLst>
          </p:nvPr>
        </p:nvSpPr>
        <p:spPr>
          <a:xfrm>
            <a:off x="481354" y="261508"/>
            <a:ext cx="71416" cy="431664"/>
          </a:xfrm>
          <a:prstGeom prst="rect">
            <a:avLst/>
          </a:prstGeom>
          <a:solidFill>
            <a:srgbClr val="BF2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sp>
        <p:nvSpPr>
          <p:cNvPr id="94" name="Rectangle 32      (向天歌演示原创作品：www.TopPPT.cn)"/>
          <p:cNvSpPr/>
          <p:nvPr>
            <p:custDataLst>
              <p:tags r:id="rId4"/>
            </p:custDataLst>
          </p:nvPr>
        </p:nvSpPr>
        <p:spPr>
          <a:xfrm>
            <a:off x="617836" y="464644"/>
            <a:ext cx="65068" cy="2253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cxnSp>
        <p:nvCxnSpPr>
          <p:cNvPr id="95" name="Straight Connector 7      (向天歌演示原创作品：www.TopPPT.cn)"/>
          <p:cNvCxnSpPr/>
          <p:nvPr>
            <p:custDataLst>
              <p:tags r:id="rId5"/>
            </p:custDataLst>
          </p:nvPr>
        </p:nvCxnSpPr>
        <p:spPr>
          <a:xfrm>
            <a:off x="839197" y="3429159"/>
            <a:ext cx="1051122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组合 98"/>
          <p:cNvGrpSpPr/>
          <p:nvPr/>
        </p:nvGrpSpPr>
        <p:grpSpPr>
          <a:xfrm flipV="1">
            <a:off x="7025695" y="3484122"/>
            <a:ext cx="1874507" cy="1476496"/>
            <a:chOff x="1400536" y="1926599"/>
            <a:chExt cx="1875098" cy="1476961"/>
          </a:xfrm>
        </p:grpSpPr>
        <p:sp>
          <p:nvSpPr>
            <p:cNvPr id="100" name="任意多边形 26"/>
            <p:cNvSpPr/>
            <p:nvPr/>
          </p:nvSpPr>
          <p:spPr>
            <a:xfrm>
              <a:off x="1400536" y="1926599"/>
              <a:ext cx="1875098" cy="1476961"/>
            </a:xfrm>
            <a:custGeom>
              <a:avLst/>
              <a:gdLst>
                <a:gd name="connsiteX0" fmla="*/ 937549 w 1875098"/>
                <a:gd name="connsiteY0" fmla="*/ 0 h 1476961"/>
                <a:gd name="connsiteX1" fmla="*/ 1474579 w 1875098"/>
                <a:gd name="connsiteY1" fmla="*/ 537030 h 1476961"/>
                <a:gd name="connsiteX2" fmla="*/ 1382863 w 1875098"/>
                <a:gd name="connsiteY2" fmla="*/ 837289 h 1476961"/>
                <a:gd name="connsiteX3" fmla="*/ 1325099 w 1875098"/>
                <a:gd name="connsiteY3" fmla="*/ 907299 h 1476961"/>
                <a:gd name="connsiteX4" fmla="*/ 1875098 w 1875098"/>
                <a:gd name="connsiteY4" fmla="*/ 1476961 h 1476961"/>
                <a:gd name="connsiteX5" fmla="*/ 0 w 1875098"/>
                <a:gd name="connsiteY5" fmla="*/ 1476961 h 1476961"/>
                <a:gd name="connsiteX6" fmla="*/ 549999 w 1875098"/>
                <a:gd name="connsiteY6" fmla="*/ 907299 h 1476961"/>
                <a:gd name="connsiteX7" fmla="*/ 492236 w 1875098"/>
                <a:gd name="connsiteY7" fmla="*/ 837289 h 1476961"/>
                <a:gd name="connsiteX8" fmla="*/ 400519 w 1875098"/>
                <a:gd name="connsiteY8" fmla="*/ 537030 h 1476961"/>
                <a:gd name="connsiteX9" fmla="*/ 937549 w 1875098"/>
                <a:gd name="connsiteY9" fmla="*/ 0 h 147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098" h="1476961">
                  <a:moveTo>
                    <a:pt x="937549" y="0"/>
                  </a:moveTo>
                  <a:cubicBezTo>
                    <a:pt x="1234142" y="0"/>
                    <a:pt x="1474579" y="240437"/>
                    <a:pt x="1474579" y="537030"/>
                  </a:cubicBezTo>
                  <a:cubicBezTo>
                    <a:pt x="1474579" y="648253"/>
                    <a:pt x="1440768" y="751578"/>
                    <a:pt x="1382863" y="837289"/>
                  </a:cubicBezTo>
                  <a:lnTo>
                    <a:pt x="1325099" y="907299"/>
                  </a:lnTo>
                  <a:lnTo>
                    <a:pt x="1875098" y="1476961"/>
                  </a:lnTo>
                  <a:lnTo>
                    <a:pt x="0" y="1476961"/>
                  </a:lnTo>
                  <a:lnTo>
                    <a:pt x="549999" y="907299"/>
                  </a:lnTo>
                  <a:lnTo>
                    <a:pt x="492236" y="837289"/>
                  </a:lnTo>
                  <a:cubicBezTo>
                    <a:pt x="434331" y="751578"/>
                    <a:pt x="400519" y="648253"/>
                    <a:pt x="400519" y="537030"/>
                  </a:cubicBezTo>
                  <a:cubicBezTo>
                    <a:pt x="400519" y="240437"/>
                    <a:pt x="640956" y="0"/>
                    <a:pt x="93754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1846273" y="1968334"/>
              <a:ext cx="983624" cy="9836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7187424" y="4198926"/>
            <a:ext cx="14168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>
                <a:solidFill>
                  <a:sysClr val="windowText" lastClr="000000"/>
                </a:solidFill>
              </a:rPr>
              <a:t>图标</a:t>
            </a:r>
            <a:endParaRPr lang="zh-CN" altLang="en-US" sz="2400" kern="0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896025" y="1908969"/>
            <a:ext cx="3239760" cy="866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13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Han Sans SC"/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Source Han Sans SC"/>
            </a:endParaRPr>
          </a:p>
          <a:p>
            <a:pPr defTabSz="91313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Han Sans SC"/>
              </a:rPr>
              <a:t>请在这里输入您的主要叙述内容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Source Han Sans SC"/>
            </a:endParaRPr>
          </a:p>
          <a:p>
            <a:pPr defTabSz="91313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Han Sans SC"/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Source Han Sans SC"/>
            </a:endParaRPr>
          </a:p>
        </p:txBody>
      </p:sp>
      <p:sp>
        <p:nvSpPr>
          <p:cNvPr id="13" name="标题 1"/>
          <p:cNvSpPr txBox="1"/>
          <p:nvPr/>
        </p:nvSpPr>
        <p:spPr bwMode="auto">
          <a:xfrm>
            <a:off x="617836" y="509794"/>
            <a:ext cx="11060600" cy="279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45" tIns="52573" rIns="105145" bIns="52573" numCol="1" rtlCol="0" anchor="ctr" anchorCtr="0" compatLnSpc="1">
            <a:noAutofit/>
          </a:bodyPr>
          <a:lstStyle>
            <a:lvl1pPr algn="l" defTabSz="1087755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defTabSz="1087755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defTabSz="1087755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defTabSz="1087755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defTabSz="1087755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525780" algn="l" defTabSz="1088390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051560" algn="l" defTabSz="1088390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577340" algn="l" defTabSz="1088390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103120" algn="l" defTabSz="1088390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en-US" altLang="zh-CN" dirty="0" smtClean="0">
                <a:ln w="12700">
                  <a:noFill/>
                  <a:prstDash val="solid"/>
                </a:ln>
                <a:solidFill>
                  <a:srgbClr val="262626"/>
                </a:solidFill>
                <a:cs typeface="Arial" panose="020B0604020202020204" pitchFamily="34" charset="0"/>
              </a:rPr>
              <a:t>XXX</a:t>
            </a:r>
            <a:endParaRPr lang="en-US" altLang="zh-CN" dirty="0" smtClean="0">
              <a:ln w="12700">
                <a:noFill/>
                <a:prstDash val="solid"/>
              </a:ln>
              <a:solidFill>
                <a:srgbClr val="262626"/>
              </a:solidFill>
              <a:cs typeface="Arial" panose="020B0604020202020204" pitchFamily="34" charset="0"/>
            </a:endParaRPr>
          </a:p>
        </p:txBody>
      </p:sp>
      <p:sp>
        <p:nvSpPr>
          <p:cNvPr id="2" name="流程图: 接点 1"/>
          <p:cNvSpPr/>
          <p:nvPr/>
        </p:nvSpPr>
        <p:spPr>
          <a:xfrm>
            <a:off x="1340179" y="2872647"/>
            <a:ext cx="1799867" cy="1799867"/>
          </a:xfrm>
          <a:prstGeom prst="flowChartConnector">
            <a:avLst/>
          </a:prstGeom>
          <a:solidFill>
            <a:schemeClr val="tx1"/>
          </a:solidFill>
          <a:ln>
            <a:solidFill>
              <a:srgbClr val="BF2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工作目标</a:t>
            </a:r>
            <a:endParaRPr lang="zh-CN" altLang="en-US" sz="2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3164145" y="2284032"/>
            <a:ext cx="2500045" cy="100864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流程图: 接点 18"/>
          <p:cNvSpPr/>
          <p:nvPr/>
        </p:nvSpPr>
        <p:spPr>
          <a:xfrm>
            <a:off x="5827056" y="1773282"/>
            <a:ext cx="1277028" cy="1199830"/>
          </a:xfrm>
          <a:prstGeom prst="flowChartConnector">
            <a:avLst/>
          </a:prstGeom>
          <a:solidFill>
            <a:srgbClr val="BF2E2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目标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3293474" y="3872072"/>
            <a:ext cx="2442712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流程图: 接点 22"/>
          <p:cNvSpPr/>
          <p:nvPr/>
        </p:nvSpPr>
        <p:spPr>
          <a:xfrm>
            <a:off x="5889615" y="3278703"/>
            <a:ext cx="1277028" cy="1199830"/>
          </a:xfrm>
          <a:prstGeom prst="flowChartConnector">
            <a:avLst/>
          </a:prstGeom>
          <a:solidFill>
            <a:srgbClr val="BF2E2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目标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流程图: 接点 24"/>
          <p:cNvSpPr/>
          <p:nvPr/>
        </p:nvSpPr>
        <p:spPr>
          <a:xfrm>
            <a:off x="5889615" y="4841474"/>
            <a:ext cx="1277028" cy="1199830"/>
          </a:xfrm>
          <a:prstGeom prst="flowChartConnector">
            <a:avLst/>
          </a:prstGeom>
          <a:solidFill>
            <a:srgbClr val="BF2E2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目标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3245888" y="4326904"/>
            <a:ext cx="2427742" cy="12448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96025" y="3450199"/>
            <a:ext cx="3239760" cy="866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13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Han Sans SC"/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Source Han Sans SC"/>
            </a:endParaRPr>
          </a:p>
          <a:p>
            <a:pPr defTabSz="91313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Han Sans SC"/>
              </a:rPr>
              <a:t>请在这里输入您的主要叙述内容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Source Han Sans SC"/>
            </a:endParaRPr>
          </a:p>
          <a:p>
            <a:pPr defTabSz="91313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Han Sans SC"/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Source Han Sans SC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917548" y="4991430"/>
            <a:ext cx="3239760" cy="866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13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Han Sans SC"/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Source Han Sans SC"/>
            </a:endParaRPr>
          </a:p>
          <a:p>
            <a:pPr defTabSz="91313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Han Sans SC"/>
              </a:rPr>
              <a:t>请在这里输入您的主要叙述内容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Source Han Sans SC"/>
            </a:endParaRPr>
          </a:p>
          <a:p>
            <a:pPr defTabSz="91313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Han Sans SC"/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Source Han Sans SC"/>
            </a:endParaRPr>
          </a:p>
        </p:txBody>
      </p:sp>
      <p:sp>
        <p:nvSpPr>
          <p:cNvPr id="16" name="Rectangle 29      (向天歌演示原创作品：www.TopPPT.cn)"/>
          <p:cNvSpPr/>
          <p:nvPr>
            <p:custDataLst>
              <p:tags r:id="rId1"/>
            </p:custDataLst>
          </p:nvPr>
        </p:nvSpPr>
        <p:spPr>
          <a:xfrm>
            <a:off x="2081" y="261508"/>
            <a:ext cx="407859" cy="4316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sp>
        <p:nvSpPr>
          <p:cNvPr id="17" name="Rectangle 30      (向天歌演示原创作品：www.TopPPT.cn)"/>
          <p:cNvSpPr/>
          <p:nvPr>
            <p:custDataLst>
              <p:tags r:id="rId2"/>
            </p:custDataLst>
          </p:nvPr>
        </p:nvSpPr>
        <p:spPr>
          <a:xfrm>
            <a:off x="481354" y="261508"/>
            <a:ext cx="71416" cy="431664"/>
          </a:xfrm>
          <a:prstGeom prst="rect">
            <a:avLst/>
          </a:prstGeom>
          <a:solidFill>
            <a:srgbClr val="BF2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sp>
        <p:nvSpPr>
          <p:cNvPr id="18" name="Rectangle 32      (向天歌演示原创作品：www.TopPPT.cn)"/>
          <p:cNvSpPr/>
          <p:nvPr>
            <p:custDataLst>
              <p:tags r:id="rId3"/>
            </p:custDataLst>
          </p:nvPr>
        </p:nvSpPr>
        <p:spPr>
          <a:xfrm>
            <a:off x="617836" y="464644"/>
            <a:ext cx="65068" cy="2253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 txBox="1"/>
          <p:nvPr/>
        </p:nvSpPr>
        <p:spPr bwMode="auto">
          <a:xfrm>
            <a:off x="408580" y="621367"/>
            <a:ext cx="11060600" cy="279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45" tIns="52573" rIns="105145" bIns="52573" numCol="1" rtlCol="0" anchor="ctr" anchorCtr="0" compatLnSpc="1">
            <a:noAutofit/>
          </a:bodyPr>
          <a:lstStyle>
            <a:lvl1pPr algn="l" defTabSz="1087755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defTabSz="1087755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defTabSz="1087755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defTabSz="1087755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defTabSz="1087755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525780" algn="l" defTabSz="1088390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051560" algn="l" defTabSz="1088390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577340" algn="l" defTabSz="1088390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103120" algn="l" defTabSz="1088390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b="1" u="sng" dirty="0">
              <a:solidFill>
                <a:srgbClr val="00B0F0"/>
              </a:solidFill>
            </a:endParaRPr>
          </a:p>
        </p:txBody>
      </p:sp>
      <p:sp>
        <p:nvSpPr>
          <p:cNvPr id="9" name="Rectangle 4      (向天歌演示原创作品：www.TopPPT.cn)"/>
          <p:cNvSpPr/>
          <p:nvPr>
            <p:custDataLst>
              <p:tags r:id="rId1"/>
            </p:custDataLst>
          </p:nvPr>
        </p:nvSpPr>
        <p:spPr>
          <a:xfrm>
            <a:off x="697187" y="1894531"/>
            <a:ext cx="1152162" cy="11521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sp>
        <p:nvSpPr>
          <p:cNvPr id="12" name="Rectangle 6      (向天歌演示原创作品：www.TopPPT.cn)"/>
          <p:cNvSpPr/>
          <p:nvPr>
            <p:custDataLst>
              <p:tags r:id="rId2"/>
            </p:custDataLst>
          </p:nvPr>
        </p:nvSpPr>
        <p:spPr>
          <a:xfrm>
            <a:off x="1417685" y="2681683"/>
            <a:ext cx="728433" cy="728433"/>
          </a:xfrm>
          <a:prstGeom prst="rect">
            <a:avLst/>
          </a:prstGeom>
          <a:solidFill>
            <a:srgbClr val="2B2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sp>
        <p:nvSpPr>
          <p:cNvPr id="13" name="Rectangle 7      (向天歌演示原创作品：www.TopPPT.cn)"/>
          <p:cNvSpPr/>
          <p:nvPr>
            <p:custDataLst>
              <p:tags r:id="rId3"/>
            </p:custDataLst>
          </p:nvPr>
        </p:nvSpPr>
        <p:spPr>
          <a:xfrm>
            <a:off x="1030457" y="3373614"/>
            <a:ext cx="847458" cy="8077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sp>
        <p:nvSpPr>
          <p:cNvPr id="14" name="Rectangle 8      (向天歌演示原创作品：www.TopPPT.cn)"/>
          <p:cNvSpPr/>
          <p:nvPr>
            <p:custDataLst>
              <p:tags r:id="rId4"/>
            </p:custDataLst>
          </p:nvPr>
        </p:nvSpPr>
        <p:spPr>
          <a:xfrm>
            <a:off x="841605" y="3943348"/>
            <a:ext cx="474513" cy="474513"/>
          </a:xfrm>
          <a:prstGeom prst="rect">
            <a:avLst/>
          </a:prstGeom>
          <a:solidFill>
            <a:srgbClr val="2B2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sp>
        <p:nvSpPr>
          <p:cNvPr id="15" name="Rectangle 9      (向天歌演示原创作品：www.TopPPT.cn)"/>
          <p:cNvSpPr/>
          <p:nvPr>
            <p:custDataLst>
              <p:tags r:id="rId5"/>
            </p:custDataLst>
          </p:nvPr>
        </p:nvSpPr>
        <p:spPr>
          <a:xfrm>
            <a:off x="1454186" y="4198854"/>
            <a:ext cx="1152162" cy="115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sp>
        <p:nvSpPr>
          <p:cNvPr id="18" name="Rectangle 10      (向天歌演示原创作品：www.TopPPT.cn)"/>
          <p:cNvSpPr/>
          <p:nvPr>
            <p:custDataLst>
              <p:tags r:id="rId6"/>
            </p:custDataLst>
          </p:nvPr>
        </p:nvSpPr>
        <p:spPr>
          <a:xfrm>
            <a:off x="2425430" y="3546597"/>
            <a:ext cx="918873" cy="879197"/>
          </a:xfrm>
          <a:prstGeom prst="rect">
            <a:avLst/>
          </a:prstGeom>
          <a:solidFill>
            <a:srgbClr val="2B2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sp>
        <p:nvSpPr>
          <p:cNvPr id="19" name="Rectangle 11      (向天歌演示原创作品：www.TopPPT.cn)"/>
          <p:cNvSpPr/>
          <p:nvPr>
            <p:custDataLst>
              <p:tags r:id="rId7"/>
            </p:custDataLst>
          </p:nvPr>
        </p:nvSpPr>
        <p:spPr>
          <a:xfrm>
            <a:off x="503573" y="4724151"/>
            <a:ext cx="1150575" cy="1152162"/>
          </a:xfrm>
          <a:prstGeom prst="rect">
            <a:avLst/>
          </a:prstGeom>
          <a:solidFill>
            <a:srgbClr val="2B2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pic>
        <p:nvPicPr>
          <p:cNvPr id="20" name="Picture 14      (向天歌演示原创作品：www.TopPPT.cn)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560514" y="2786425"/>
            <a:ext cx="503079" cy="50466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Picture 15      (向天歌演示原创作品：www.TopPPT.cn)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679539" y="4367076"/>
            <a:ext cx="715736" cy="71573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Picture 16      (向天歌演示原创作品：www.TopPPT.cn)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biLevel thresh="50000"/>
            <a:grayscl/>
          </a:blip>
          <a:stretch>
            <a:fillRect/>
          </a:stretch>
        </p:blipFill>
        <p:spPr>
          <a:xfrm>
            <a:off x="816212" y="5014571"/>
            <a:ext cx="599886" cy="601473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4" name="Straight Connector 69      (向天歌演示原创作品：www.TopPPT.cn)"/>
          <p:cNvCxnSpPr/>
          <p:nvPr>
            <p:custDataLst>
              <p:tags r:id="rId14"/>
            </p:custDataLst>
          </p:nvPr>
        </p:nvCxnSpPr>
        <p:spPr>
          <a:xfrm>
            <a:off x="4152085" y="3776713"/>
            <a:ext cx="6695551" cy="0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48      (向天歌演示原创作品：www.TopPPT.cn)"/>
          <p:cNvSpPr/>
          <p:nvPr>
            <p:custDataLst>
              <p:tags r:id="rId15"/>
            </p:custDataLst>
          </p:nvPr>
        </p:nvSpPr>
        <p:spPr>
          <a:xfrm>
            <a:off x="2081" y="261508"/>
            <a:ext cx="407859" cy="4316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sp>
        <p:nvSpPr>
          <p:cNvPr id="27" name="Rectangle 49      (向天歌演示原创作品：www.TopPPT.cn)"/>
          <p:cNvSpPr/>
          <p:nvPr>
            <p:custDataLst>
              <p:tags r:id="rId16"/>
            </p:custDataLst>
          </p:nvPr>
        </p:nvSpPr>
        <p:spPr>
          <a:xfrm>
            <a:off x="481354" y="261508"/>
            <a:ext cx="71416" cy="4316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sp>
        <p:nvSpPr>
          <p:cNvPr id="28" name="Rectangle 50      (向天歌演示原创作品：www.TopPPT.cn)"/>
          <p:cNvSpPr/>
          <p:nvPr>
            <p:custDataLst>
              <p:tags r:id="rId17"/>
            </p:custDataLst>
          </p:nvPr>
        </p:nvSpPr>
        <p:spPr>
          <a:xfrm>
            <a:off x="617836" y="464644"/>
            <a:ext cx="65068" cy="2253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charset="-122"/>
            </a:endParaRPr>
          </a:p>
        </p:txBody>
      </p:sp>
      <p:sp>
        <p:nvSpPr>
          <p:cNvPr id="29" name="TextBox 51      (向天歌演示原创作品：www.TopPPT.cn)"/>
          <p:cNvSpPr txBox="1"/>
          <p:nvPr>
            <p:custDataLst>
              <p:tags r:id="rId18"/>
            </p:custDataLst>
          </p:nvPr>
        </p:nvSpPr>
        <p:spPr>
          <a:xfrm>
            <a:off x="682905" y="305944"/>
            <a:ext cx="9084982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XXX</a:t>
            </a:r>
            <a:endParaRPr lang="en-US" altLang="zh-CN" sz="2800" dirty="0" smtClean="0">
              <a:ln w="12700">
                <a:noFill/>
                <a:prstDash val="solid"/>
              </a:ln>
              <a:solidFill>
                <a:srgbClr val="2626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0" name="TextBox 52      (向天歌演示原创作品：www.TopPPT.cn)"/>
          <p:cNvSpPr txBox="1"/>
          <p:nvPr>
            <p:custDataLst>
              <p:tags r:id="rId19"/>
            </p:custDataLst>
          </p:nvPr>
        </p:nvSpPr>
        <p:spPr>
          <a:xfrm>
            <a:off x="4131453" y="2584875"/>
            <a:ext cx="3908561" cy="1087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cs"/>
              </a:defRPr>
            </a:lvl5pPr>
          </a:lstStyle>
          <a:p>
            <a:pPr defTabSz="913130">
              <a:lnSpc>
                <a:spcPct val="120000"/>
              </a:lnSpc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Han Sans SC"/>
              </a:rPr>
              <a:t>请在这里输入您的主要叙述内容 请在这里输入您的主要叙述内容 请在这里输入您的主要叙述内容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Source Han Sans SC"/>
            </a:endParaRPr>
          </a:p>
        </p:txBody>
      </p:sp>
      <p:sp>
        <p:nvSpPr>
          <p:cNvPr id="31" name="TextBox 58      (向天歌演示原创作品：www.TopPPT.cn)"/>
          <p:cNvSpPr txBox="1"/>
          <p:nvPr>
            <p:custDataLst>
              <p:tags r:id="rId20"/>
            </p:custDataLst>
          </p:nvPr>
        </p:nvSpPr>
        <p:spPr>
          <a:xfrm>
            <a:off x="4131453" y="4124264"/>
            <a:ext cx="3764572" cy="1087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cs"/>
              </a:defRPr>
            </a:lvl5pPr>
          </a:lstStyle>
          <a:p>
            <a:pPr defTabSz="913130">
              <a:lnSpc>
                <a:spcPct val="120000"/>
              </a:lnSpc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Han Sans SC"/>
              </a:rPr>
              <a:t>请在这里输入您的主要叙述内容 请在这里输入您的主要叙述内容 请在这里输入您的主要叙述内容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Source Han Sans S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5*i*11"/>
  <p:tag name="KSO_WM_TEMPLATE_CATEGORY" val="special"/>
  <p:tag name="KSO_WM_TEMPLATE_INDEX" val="20163116"/>
  <p:tag name="KSO_WM_UNIT_INDEX" val="11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11*i*16"/>
  <p:tag name="KSO_WM_TEMPLATE_CATEGORY" val="special"/>
  <p:tag name="KSO_WM_TEMPLATE_INDEX" val="20163116"/>
  <p:tag name="KSO_WM_UNIT_INDEX" val="16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11*i*17"/>
  <p:tag name="KSO_WM_TEMPLATE_CATEGORY" val="special"/>
  <p:tag name="KSO_WM_TEMPLATE_INDEX" val="20163116"/>
  <p:tag name="KSO_WM_UNIT_INDEX" val="17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11*i*18"/>
  <p:tag name="KSO_WM_TEMPLATE_CATEGORY" val="special"/>
  <p:tag name="KSO_WM_TEMPLATE_INDEX" val="20163116"/>
  <p:tag name="KSO_WM_UNIT_INDEX" val="18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11*i*23"/>
  <p:tag name="KSO_WM_TEMPLATE_CATEGORY" val="special"/>
  <p:tag name="KSO_WM_TEMPLATE_INDEX" val="20163116"/>
  <p:tag name="KSO_WM_UNIT_INDEX" val="23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11*i*27"/>
  <p:tag name="KSO_WM_TEMPLATE_CATEGORY" val="special"/>
  <p:tag name="KSO_WM_TEMPLATE_INDEX" val="20163116"/>
  <p:tag name="KSO_WM_UNIT_INDEX" val="27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11*i*1"/>
  <p:tag name="KSO_WM_TEMPLATE_CATEGORY" val="special"/>
  <p:tag name="KSO_WM_TEMPLATE_INDEX" val="20163116"/>
  <p:tag name="KSO_WM_UNIT_INDEX" val="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11*i*23"/>
  <p:tag name="KSO_WM_TEMPLATE_CATEGORY" val="special"/>
  <p:tag name="KSO_WM_TEMPLATE_INDEX" val="20163116"/>
  <p:tag name="KSO_WM_UNIT_INDEX" val="23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0"/>
  <p:tag name="KSO_WM_TEMPLATE_CATEGORY" val="special"/>
  <p:tag name="KSO_WM_TEMPLATE_INDEX" val="20163116"/>
  <p:tag name="KSO_WM_UNIT_INDEX" val="0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1"/>
  <p:tag name="KSO_WM_TEMPLATE_CATEGORY" val="special"/>
  <p:tag name="KSO_WM_TEMPLATE_INDEX" val="20163116"/>
  <p:tag name="KSO_WM_UNIT_INDEX" val="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2"/>
  <p:tag name="KSO_WM_TEMPLATE_CATEGORY" val="special"/>
  <p:tag name="KSO_WM_TEMPLATE_INDEX" val="20163116"/>
  <p:tag name="KSO_WM_UNIT_INDEX" val="2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5*i*12"/>
  <p:tag name="KSO_WM_TEMPLATE_CATEGORY" val="special"/>
  <p:tag name="KSO_WM_TEMPLATE_INDEX" val="20163116"/>
  <p:tag name="KSO_WM_UNIT_INDEX" val="12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3"/>
  <p:tag name="KSO_WM_TEMPLATE_CATEGORY" val="special"/>
  <p:tag name="KSO_WM_TEMPLATE_INDEX" val="20163116"/>
  <p:tag name="KSO_WM_UNIT_INDEX" val="3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4"/>
  <p:tag name="KSO_WM_TEMPLATE_CATEGORY" val="special"/>
  <p:tag name="KSO_WM_TEMPLATE_INDEX" val="20163116"/>
  <p:tag name="KSO_WM_UNIT_INDEX" val="4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5"/>
  <p:tag name="KSO_WM_TEMPLATE_CATEGORY" val="special"/>
  <p:tag name="KSO_WM_TEMPLATE_INDEX" val="20163116"/>
  <p:tag name="KSO_WM_UNIT_INDEX" val="5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6"/>
  <p:tag name="KSO_WM_TEMPLATE_CATEGORY" val="special"/>
  <p:tag name="KSO_WM_TEMPLATE_INDEX" val="20163116"/>
  <p:tag name="KSO_WM_UNIT_INDEX" val="6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7"/>
  <p:tag name="KSO_WM_TEMPLATE_CATEGORY" val="special"/>
  <p:tag name="KSO_WM_TEMPLATE_INDEX" val="20163116"/>
  <p:tag name="KSO_WM_UNIT_INDEX" val="7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8"/>
  <p:tag name="KSO_WM_TEMPLATE_CATEGORY" val="special"/>
  <p:tag name="KSO_WM_TEMPLATE_INDEX" val="20163116"/>
  <p:tag name="KSO_WM_UNIT_INDEX" val="8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9"/>
  <p:tag name="KSO_WM_TEMPLATE_CATEGORY" val="special"/>
  <p:tag name="KSO_WM_TEMPLATE_INDEX" val="20163116"/>
  <p:tag name="KSO_WM_UNIT_INDEX" val="9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10"/>
  <p:tag name="KSO_WM_TEMPLATE_CATEGORY" val="special"/>
  <p:tag name="KSO_WM_TEMPLATE_INDEX" val="20163116"/>
  <p:tag name="KSO_WM_UNIT_INDEX" val="10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11"/>
  <p:tag name="KSO_WM_TEMPLATE_CATEGORY" val="special"/>
  <p:tag name="KSO_WM_TEMPLATE_INDEX" val="20163116"/>
  <p:tag name="KSO_WM_UNIT_INDEX" val="11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12"/>
  <p:tag name="KSO_WM_TEMPLATE_CATEGORY" val="special"/>
  <p:tag name="KSO_WM_TEMPLATE_INDEX" val="20163116"/>
  <p:tag name="KSO_WM_UNIT_INDEX" val="12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5*i*13"/>
  <p:tag name="KSO_WM_TEMPLATE_CATEGORY" val="special"/>
  <p:tag name="KSO_WM_TEMPLATE_INDEX" val="20163116"/>
  <p:tag name="KSO_WM_UNIT_INDEX" val="13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13"/>
  <p:tag name="KSO_WM_TEMPLATE_CATEGORY" val="special"/>
  <p:tag name="KSO_WM_TEMPLATE_INDEX" val="20163116"/>
  <p:tag name="KSO_WM_UNIT_INDEX" val="13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14"/>
  <p:tag name="KSO_WM_TEMPLATE_CATEGORY" val="special"/>
  <p:tag name="KSO_WM_TEMPLATE_INDEX" val="20163116"/>
  <p:tag name="KSO_WM_UNIT_INDEX" val="14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15"/>
  <p:tag name="KSO_WM_TEMPLATE_CATEGORY" val="special"/>
  <p:tag name="KSO_WM_TEMPLATE_INDEX" val="20163116"/>
  <p:tag name="KSO_WM_UNIT_INDEX" val="15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16"/>
  <p:tag name="KSO_WM_TEMPLATE_CATEGORY" val="special"/>
  <p:tag name="KSO_WM_TEMPLATE_INDEX" val="20163116"/>
  <p:tag name="KSO_WM_UNIT_INDEX" val="16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17"/>
  <p:tag name="KSO_WM_TEMPLATE_CATEGORY" val="special"/>
  <p:tag name="KSO_WM_TEMPLATE_INDEX" val="20163116"/>
  <p:tag name="KSO_WM_UNIT_INDEX" val="17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18"/>
  <p:tag name="KSO_WM_TEMPLATE_CATEGORY" val="special"/>
  <p:tag name="KSO_WM_TEMPLATE_INDEX" val="20163116"/>
  <p:tag name="KSO_WM_UNIT_INDEX" val="18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19"/>
  <p:tag name="KSO_WM_TEMPLATE_CATEGORY" val="special"/>
  <p:tag name="KSO_WM_TEMPLATE_INDEX" val="20163116"/>
  <p:tag name="KSO_WM_UNIT_INDEX" val="19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20"/>
  <p:tag name="KSO_WM_TEMPLATE_CATEGORY" val="special"/>
  <p:tag name="KSO_WM_TEMPLATE_INDEX" val="20163116"/>
  <p:tag name="KSO_WM_UNIT_INDEX" val="20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21"/>
  <p:tag name="KSO_WM_TEMPLATE_CATEGORY" val="special"/>
  <p:tag name="KSO_WM_TEMPLATE_INDEX" val="20163116"/>
  <p:tag name="KSO_WM_UNIT_INDEX" val="21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22"/>
  <p:tag name="KSO_WM_TEMPLATE_CATEGORY" val="special"/>
  <p:tag name="KSO_WM_TEMPLATE_INDEX" val="20163116"/>
  <p:tag name="KSO_WM_UNIT_INDEX" val="22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5*i*14"/>
  <p:tag name="KSO_WM_TEMPLATE_CATEGORY" val="special"/>
  <p:tag name="KSO_WM_TEMPLATE_INDEX" val="20163116"/>
  <p:tag name="KSO_WM_UNIT_INDEX" val="14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23"/>
  <p:tag name="KSO_WM_TEMPLATE_CATEGORY" val="special"/>
  <p:tag name="KSO_WM_TEMPLATE_INDEX" val="20163116"/>
  <p:tag name="KSO_WM_UNIT_INDEX" val="23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24"/>
  <p:tag name="KSO_WM_TEMPLATE_CATEGORY" val="special"/>
  <p:tag name="KSO_WM_TEMPLATE_INDEX" val="20163116"/>
  <p:tag name="KSO_WM_UNIT_INDEX" val="24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5*i*14"/>
  <p:tag name="KSO_WM_TEMPLATE_CATEGORY" val="special"/>
  <p:tag name="KSO_WM_TEMPLATE_INDEX" val="20163116"/>
  <p:tag name="KSO_WM_UNIT_INDEX" val="14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20"/>
  <p:tag name="KSO_WM_TEMPLATE_CATEGORY" val="special"/>
  <p:tag name="KSO_WM_TEMPLATE_INDEX" val="20163116"/>
  <p:tag name="KSO_WM_UNIT_INDEX" val="20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21"/>
  <p:tag name="KSO_WM_TEMPLATE_CATEGORY" val="special"/>
  <p:tag name="KSO_WM_TEMPLATE_INDEX" val="20163116"/>
  <p:tag name="KSO_WM_UNIT_INDEX" val="21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22"/>
  <p:tag name="KSO_WM_TEMPLATE_CATEGORY" val="special"/>
  <p:tag name="KSO_WM_TEMPLATE_INDEX" val="20163116"/>
  <p:tag name="KSO_WM_UNIT_INDEX" val="22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11*i*0"/>
  <p:tag name="KSO_WM_TEMPLATE_CATEGORY" val="special"/>
  <p:tag name="KSO_WM_TEMPLATE_INDEX" val="20163116"/>
  <p:tag name="KSO_WM_UNIT_INDEX" val="0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20"/>
  <p:tag name="KSO_WM_TEMPLATE_CATEGORY" val="special"/>
  <p:tag name="KSO_WM_TEMPLATE_INDEX" val="20163116"/>
  <p:tag name="KSO_WM_UNIT_INDEX" val="20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21"/>
  <p:tag name="KSO_WM_TEMPLATE_CATEGORY" val="special"/>
  <p:tag name="KSO_WM_TEMPLATE_INDEX" val="20163116"/>
  <p:tag name="KSO_WM_UNIT_INDEX" val="21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4*i*22"/>
  <p:tag name="KSO_WM_TEMPLATE_CATEGORY" val="special"/>
  <p:tag name="KSO_WM_TEMPLATE_INDEX" val="20163116"/>
  <p:tag name="KSO_WM_UNIT_INDEX" val="22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11*i*0"/>
  <p:tag name="KSO_WM_TEMPLATE_CATEGORY" val="special"/>
  <p:tag name="KSO_WM_TEMPLATE_INDEX" val="20163116"/>
  <p:tag name="KSO_WM_UNIT_INDEX" val="0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5*i*0"/>
  <p:tag name="KSO_WM_TEMPLATE_CATEGORY" val="special"/>
  <p:tag name="KSO_WM_TEMPLATE_INDEX" val="20163116"/>
  <p:tag name="KSO_WM_UNIT_INDEX" val="0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5*i*1"/>
  <p:tag name="KSO_WM_TEMPLATE_CATEGORY" val="special"/>
  <p:tag name="KSO_WM_TEMPLATE_INDEX" val="20163116"/>
  <p:tag name="KSO_WM_UNIT_INDEX" val="1"/>
</p:tagLst>
</file>

<file path=ppt/tags/tag5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5*i*2"/>
  <p:tag name="KSO_WM_TEMPLATE_CATEGORY" val="special"/>
  <p:tag name="KSO_WM_TEMPLATE_INDEX" val="20163116"/>
  <p:tag name="KSO_WM_UNIT_INDEX" val="2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5*i*3"/>
  <p:tag name="KSO_WM_TEMPLATE_CATEGORY" val="special"/>
  <p:tag name="KSO_WM_TEMPLATE_INDEX" val="20163116"/>
  <p:tag name="KSO_WM_UNIT_INDEX" val="3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5*i*4"/>
  <p:tag name="KSO_WM_TEMPLATE_CATEGORY" val="special"/>
  <p:tag name="KSO_WM_TEMPLATE_INDEX" val="20163116"/>
  <p:tag name="KSO_WM_UNIT_INDEX" val="4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5*i*5"/>
  <p:tag name="KSO_WM_TEMPLATE_CATEGORY" val="special"/>
  <p:tag name="KSO_WM_TEMPLATE_INDEX" val="20163116"/>
  <p:tag name="KSO_WM_UNIT_INDEX" val="5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5*i*6"/>
  <p:tag name="KSO_WM_TEMPLATE_CATEGORY" val="special"/>
  <p:tag name="KSO_WM_TEMPLATE_INDEX" val="20163116"/>
  <p:tag name="KSO_WM_UNIT_INDEX" val="6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5*i*7"/>
  <p:tag name="KSO_WM_TEMPLATE_CATEGORY" val="special"/>
  <p:tag name="KSO_WM_TEMPLATE_INDEX" val="20163116"/>
  <p:tag name="KSO_WM_UNIT_INDEX" val="7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5*i*8"/>
  <p:tag name="KSO_WM_TEMPLATE_CATEGORY" val="special"/>
  <p:tag name="KSO_WM_TEMPLATE_INDEX" val="20163116"/>
  <p:tag name="KSO_WM_UNIT_INDEX" val="8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5*i*9"/>
  <p:tag name="KSO_WM_TEMPLATE_CATEGORY" val="special"/>
  <p:tag name="KSO_WM_TEMPLATE_INDEX" val="20163116"/>
  <p:tag name="KSO_WM_UNIT_INDEX" val="9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11*i*1"/>
  <p:tag name="KSO_WM_TEMPLATE_CATEGORY" val="special"/>
  <p:tag name="KSO_WM_TEMPLATE_INDEX" val="20163116"/>
  <p:tag name="KSO_WM_UNIT_INDEX" val="1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5*i*10"/>
  <p:tag name="KSO_WM_TEMPLATE_CATEGORY" val="special"/>
  <p:tag name="KSO_WM_TEMPLATE_INDEX" val="20163116"/>
  <p:tag name="KSO_WM_UNIT_INDEX" val="10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5*i*11"/>
  <p:tag name="KSO_WM_TEMPLATE_CATEGORY" val="special"/>
  <p:tag name="KSO_WM_TEMPLATE_INDEX" val="20163116"/>
  <p:tag name="KSO_WM_UNIT_INDEX" val="11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5*i*12"/>
  <p:tag name="KSO_WM_TEMPLATE_CATEGORY" val="special"/>
  <p:tag name="KSO_WM_TEMPLATE_INDEX" val="20163116"/>
  <p:tag name="KSO_WM_UNIT_INDEX" val="12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5*i*13"/>
  <p:tag name="KSO_WM_TEMPLATE_CATEGORY" val="special"/>
  <p:tag name="KSO_WM_TEMPLATE_INDEX" val="20163116"/>
  <p:tag name="KSO_WM_UNIT_INDEX" val="13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5*i*14"/>
  <p:tag name="KSO_WM_TEMPLATE_CATEGORY" val="special"/>
  <p:tag name="KSO_WM_TEMPLATE_INDEX" val="20163116"/>
  <p:tag name="KSO_WM_UNIT_INDEX" val="14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5*i*15"/>
  <p:tag name="KSO_WM_TEMPLATE_CATEGORY" val="special"/>
  <p:tag name="KSO_WM_TEMPLATE_INDEX" val="20163116"/>
  <p:tag name="KSO_WM_UNIT_INDEX" val="15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5*i*16"/>
  <p:tag name="KSO_WM_TEMPLATE_CATEGORY" val="special"/>
  <p:tag name="KSO_WM_TEMPLATE_INDEX" val="20163116"/>
  <p:tag name="KSO_WM_UNIT_INDEX" val="16"/>
</p:tagLst>
</file>

<file path=ppt/tags/tag67.xml><?xml version="1.0" encoding="utf-8"?>
<p:tagLst xmlns:p="http://schemas.openxmlformats.org/presentationml/2006/main">
  <p:tag name="COMMONDATA" val="eyJoZGlkIjoiMzIzYjA1ZDBiNWU5NmFjYWNkYTRhMGI2ZmQxNjU4MmQifQ==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11*i*9"/>
  <p:tag name="KSO_WM_TEMPLATE_CATEGORY" val="special"/>
  <p:tag name="KSO_WM_TEMPLATE_INDEX" val="20163116"/>
  <p:tag name="KSO_WM_UNIT_INDEX" val="9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11*i*11"/>
  <p:tag name="KSO_WM_TEMPLATE_CATEGORY" val="special"/>
  <p:tag name="KSO_WM_TEMPLATE_INDEX" val="20163116"/>
  <p:tag name="KSO_WM_UNIT_INDEX" val="1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3116_11*i*12"/>
  <p:tag name="KSO_WM_TEMPLATE_CATEGORY" val="special"/>
  <p:tag name="KSO_WM_TEMPLATE_INDEX" val="20163116"/>
  <p:tag name="KSO_WM_UNIT_INDEX" val="1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652</Words>
  <Application>WPS 演示</Application>
  <PresentationFormat>宽屏</PresentationFormat>
  <Paragraphs>110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34" baseType="lpstr">
      <vt:lpstr>Arial</vt:lpstr>
      <vt:lpstr>宋体</vt:lpstr>
      <vt:lpstr>Wingdings</vt:lpstr>
      <vt:lpstr>黑体</vt:lpstr>
      <vt:lpstr>微软雅黑</vt:lpstr>
      <vt:lpstr>Source Han Sans SC</vt:lpstr>
      <vt:lpstr>Segoe Print</vt:lpstr>
      <vt:lpstr>方正黑体简体</vt:lpstr>
      <vt:lpstr>Agency FB</vt:lpstr>
      <vt:lpstr>Calibri Light</vt:lpstr>
      <vt:lpstr>等线</vt:lpstr>
      <vt:lpstr>Calibri</vt:lpstr>
      <vt:lpstr>Arial Unicode MS</vt:lpstr>
      <vt:lpstr>Microsoft YaHei UI</vt:lpstr>
      <vt:lpstr>隶书</vt:lpstr>
      <vt:lpstr>Yu Gothic UI Semilight</vt:lpstr>
      <vt:lpstr>Bahnschrift SemiLight SemiCondensed</vt:lpstr>
      <vt:lpstr>Bahnschrift SemiBold Condensed</vt:lpstr>
      <vt:lpstr>等线 Light</vt:lpstr>
      <vt:lpstr>华文细黑</vt:lpstr>
      <vt:lpstr>微软雅黑 Light</vt:lpstr>
      <vt:lpstr>Yu Gothic Light</vt:lpstr>
      <vt:lpstr>Microsoft JhengHei Light</vt:lpstr>
      <vt:lpstr>MS UI Gothic</vt:lpstr>
      <vt:lpstr>Microsoft YaHei UI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Shipley</dc:creator>
  <cp:lastModifiedBy>代莹</cp:lastModifiedBy>
  <cp:revision>87</cp:revision>
  <dcterms:created xsi:type="dcterms:W3CDTF">2021-02-08T10:25:00Z</dcterms:created>
  <dcterms:modified xsi:type="dcterms:W3CDTF">2022-09-27T02:23:46Z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54410C6E16B044DC88F649180C5FC698</vt:lpwstr>
  </property>
  <property fmtid="{D5CDD505-2E9C-101B-9397-08002B2CF9AE}" pid="3" name="KSOProductBuildVer">
    <vt:lpwstr>2052-11.1.0.12358</vt:lpwstr>
  </property>
</Properties>
</file>